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2"/>
  </p:sldMasterIdLst>
  <p:notesMasterIdLst>
    <p:notesMasterId r:id="rId11"/>
  </p:notesMasterIdLst>
  <p:handoutMasterIdLst>
    <p:handoutMasterId r:id="rId12"/>
  </p:handoutMasterIdLst>
  <p:sldIdLst>
    <p:sldId id="256" r:id="rId3"/>
    <p:sldId id="263" r:id="rId4"/>
    <p:sldId id="257" r:id="rId5"/>
    <p:sldId id="258" r:id="rId6"/>
    <p:sldId id="259" r:id="rId7"/>
    <p:sldId id="260" r:id="rId8"/>
    <p:sldId id="261" r:id="rId9"/>
    <p:sldId id="262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handoutMaster" Target="handoutMasters/handoutMaster1.xml"/><Relationship Id="rId2" Type="http://schemas.openxmlformats.org/officeDocument/2006/relationships/slideMaster" Target="slideMasters/slideMaster1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GB" smtClean="0"/>
              <a:t>Mobile Technologies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369E77-83A4-4FA1-AC64-EB3FF72E54E9}" type="datetimeFigureOut">
              <a:rPr lang="en-GB" smtClean="0"/>
              <a:t>12/12/2012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GB" smtClean="0"/>
              <a:t>BAR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C623DC-4896-474F-9131-9E13365C3B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0142768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GB" smtClean="0"/>
              <a:t>Mobile Technologies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FC41B3-2CC4-4227-B327-926A03736D7B}" type="datetimeFigureOut">
              <a:rPr lang="en-GB" smtClean="0"/>
              <a:t>12/12/2012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GB" smtClean="0"/>
              <a:t>BAR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374344-0E6A-44E7-B8CD-E07FEB00C4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6353813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6" descr="PPP_XBUSI_TLE_Asian_Woman_Cell_Talk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67000" y="1447800"/>
            <a:ext cx="6172200" cy="1470025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>
              <a:defRPr b="1" cap="none" spc="50" baseline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0400" y="3124200"/>
            <a:ext cx="5638800" cy="1066800"/>
          </a:xfrm>
        </p:spPr>
        <p:txBody>
          <a:bodyPr anchor="ctr" anchorCtr="0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marL="0" indent="0" algn="ctr">
              <a:buNone/>
              <a:defRPr b="1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A49F2-060A-48D5-9A79-4F4154EE8A61}" type="datetime1">
              <a:rPr lang="en-GB" smtClean="0"/>
              <a:t>12/12/2012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9806D-FFD9-44D1-AEC6-6873F21278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Click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>
        <p:tmplLst>
          <p:tmpl lvl="1">
            <p:tnLst>
              <p:par>
                <p:cTn presetID="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337A8-5FBC-4474-969C-479B3389E809}" type="datetime1">
              <a:rPr lang="en-GB" smtClean="0"/>
              <a:t>12/12/2012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9806D-FFD9-44D1-AEC6-6873F21278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Click="0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6B663-0AC1-4CB8-9824-23E4B5542FF2}" type="datetime1">
              <a:rPr lang="en-GB" smtClean="0"/>
              <a:t>12/12/2012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9806D-FFD9-44D1-AEC6-6873F21278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Click="0">
    <p:pull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E81B8-8152-41EB-9640-6EE09AE810AC}" type="datetime1">
              <a:rPr lang="en-GB" smtClean="0"/>
              <a:t>12/12/2012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9806D-FFD9-44D1-AEC6-6873F21278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Click="0">
    <p:pull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42AD0-0F1F-4F2A-8512-D7821B42CE31}" type="datetime1">
              <a:rPr lang="en-GB" smtClean="0"/>
              <a:t>12/12/2012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9806D-FFD9-44D1-AEC6-6873F21278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Click="0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>
              <a:defRPr b="1" cap="none" spc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999DF-629C-45C4-8204-368416F9A38D}" type="datetime1">
              <a:rPr lang="en-GB" smtClean="0"/>
              <a:t>12/12/2012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just">
              <a:defRPr/>
            </a:lvl1pPr>
          </a:lstStyle>
          <a:p>
            <a:r>
              <a:rPr lang="en-US" dirty="0" smtClean="0"/>
              <a:t>BAR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9806D-FFD9-44D1-AEC6-6873F21278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0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2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2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2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2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2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2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2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2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2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2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6" descr="PPP_XBUSI_TXTC_Asian_Woman_Cell_Talk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DEB5C-4A30-4319-8E97-FAB62949DCE2}" type="datetime1">
              <a:rPr lang="en-GB" smtClean="0"/>
              <a:t>12/12/2012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9806D-FFD9-44D1-AEC6-6873F21278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Click="0">
    <p:pull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6" descr="PPP_XBUSI_TXTB_Asian_Woman_Cell_Talk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F538F-927D-4D96-BB32-2BAEFC4C575B}" type="datetime1">
              <a:rPr lang="en-GB" smtClean="0"/>
              <a:t>12/12/2012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9806D-FFD9-44D1-AEC6-6873F21278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Click="0">
    <p:pull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44CD8-FC3F-4F6C-A028-19A3B0D2B218}" type="datetime1">
              <a:rPr lang="en-GB" smtClean="0"/>
              <a:t>12/12/2012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9806D-FFD9-44D1-AEC6-6873F21278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Click="0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1CD0A-4932-4FDE-912B-B0646916DD2A}" type="datetime1">
              <a:rPr lang="en-GB" smtClean="0"/>
              <a:t>12/12/2012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9806D-FFD9-44D1-AEC6-6873F21278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Click="0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DEBEF-8390-4C37-A0DA-35F365424C0E}" type="datetime1">
              <a:rPr lang="en-GB" smtClean="0"/>
              <a:t>12/12/2012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BAR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9806D-FFD9-44D1-AEC6-6873F21278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Click="0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E9469-6724-45B8-83A0-430F36B5C37C}" type="datetime1">
              <a:rPr lang="en-GB" smtClean="0"/>
              <a:t>12/12/2012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BAR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9806D-FFD9-44D1-AEC6-6873F21278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Click="0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DB349-3213-4917-B3C1-166D3924294A}" type="datetime1">
              <a:rPr lang="en-GB" smtClean="0"/>
              <a:t>12/12/2012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BAR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9806D-FFD9-44D1-AEC6-6873F21278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 advClick="0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7" descr="PPP_XBUSI_TXTA_Asian_Woman_Cell_Talk.png"/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1524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17775470-FAE4-4A4C-AE9C-09AE4A9D65CB}" type="datetime1">
              <a:rPr lang="en-GB" smtClean="0"/>
              <a:t>12/12/2012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BAR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49806D-FFD9-44D1-AEC6-6873F21278C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1" r:id="rId3"/>
    <p:sldLayoutId id="214748366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transition spd="slow" advClick="0">
    <p:pull/>
  </p:transition>
  <p:timing>
    <p:tnLst>
      <p:par>
        <p:cTn id="1" dur="indefinite" restart="never" nodeType="tmRoot"/>
      </p:par>
    </p:tnLst>
  </p:timing>
  <p:hf hdr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bg1"/>
          </a:solidFill>
          <a:effectLst>
            <a:reflection blurRad="6350" stA="55000" endA="300" endPos="45500" dir="5400000" sy="-100000" algn="bl" rotWithShape="0"/>
          </a:effectLst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efinitions.net/definition/mobile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rategicgrowthconcepts.com/growth/increase-productivity--profitability.html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xc.hu/" TargetMode="External"/><Relationship Id="rId2" Type="http://schemas.openxmlformats.org/officeDocument/2006/relationships/hyperlink" Target="http://www.ehow.com/info_7759298_disadvantages-mobile-phones-business.html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MOBILE TECHNOLOGIES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Benefits and Drawbacks</a:t>
            </a:r>
            <a:endParaRPr lang="en-US" dirty="0"/>
          </a:p>
        </p:txBody>
      </p:sp>
    </p:spTree>
  </p:cSld>
  <p:clrMapOvr>
    <a:masterClrMapping/>
  </p:clrMapOvr>
  <p:transition spd="slow" advClick="0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8566" y="2819400"/>
            <a:ext cx="2594263" cy="172490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Mobile Technology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Basically mobile = portable</a:t>
            </a:r>
          </a:p>
          <a:p>
            <a:r>
              <a:rPr lang="en-GB" dirty="0" smtClean="0"/>
              <a:t>Click on the picture below for more definitions</a:t>
            </a:r>
          </a:p>
          <a:p>
            <a:endParaRPr lang="en-GB" dirty="0" smtClean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999DF-629C-45C4-8204-368416F9A38D}" type="datetime1">
              <a:rPr lang="en-GB" smtClean="0"/>
              <a:t>12/12/2012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9806D-FFD9-44D1-AEC6-6873F21278C8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7" name="Picture 6">
            <a:hlinkClick r:id="rId3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0" y="3276600"/>
            <a:ext cx="1535016" cy="220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4219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Examples of Mobile Technology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Laptop computers </a:t>
            </a:r>
          </a:p>
          <a:p>
            <a:r>
              <a:rPr lang="en-US" dirty="0"/>
              <a:t>Palmtop Computers or Personal Digital Assistants (PDA’s)</a:t>
            </a:r>
          </a:p>
          <a:p>
            <a:r>
              <a:rPr lang="en-US" dirty="0"/>
              <a:t>Mobile Phones and 'smart phones' - high-end phones with more advanced capabilities </a:t>
            </a:r>
          </a:p>
          <a:p>
            <a:r>
              <a:rPr lang="en-US" dirty="0"/>
              <a:t>Global Positioning System (GPS) devices </a:t>
            </a:r>
          </a:p>
          <a:p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999DF-629C-45C4-8204-368416F9A38D}" type="datetime1">
              <a:rPr lang="en-GB" smtClean="0"/>
              <a:t>12/12/2012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9806D-FFD9-44D1-AEC6-6873F21278C8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8514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Communication Technology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</a:pPr>
            <a:r>
              <a:rPr lang="en-US" dirty="0"/>
              <a:t>Wireless Fidelity (</a:t>
            </a:r>
            <a:r>
              <a:rPr lang="en-US" dirty="0" err="1"/>
              <a:t>WiFi</a:t>
            </a:r>
            <a:r>
              <a:rPr lang="en-US" dirty="0"/>
              <a:t>) - a type of wireless local area network </a:t>
            </a:r>
            <a:r>
              <a:rPr lang="en-US" dirty="0" smtClean="0"/>
              <a:t>technology.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dirty="0" smtClean="0"/>
              <a:t> </a:t>
            </a:r>
            <a:endParaRPr lang="en-US" dirty="0"/>
          </a:p>
          <a:p>
            <a:pPr>
              <a:lnSpc>
                <a:spcPct val="80000"/>
              </a:lnSpc>
            </a:pPr>
            <a:r>
              <a:rPr lang="en-US" dirty="0"/>
              <a:t>Bluetooth - connects mobile devices </a:t>
            </a:r>
            <a:r>
              <a:rPr lang="en-US" dirty="0" smtClean="0"/>
              <a:t>wirelessly. </a:t>
            </a:r>
          </a:p>
          <a:p>
            <a:pPr marL="0" indent="0">
              <a:lnSpc>
                <a:spcPct val="80000"/>
              </a:lnSpc>
              <a:buNone/>
            </a:pPr>
            <a:endParaRPr lang="en-US" dirty="0" smtClean="0"/>
          </a:p>
          <a:p>
            <a:pPr>
              <a:lnSpc>
                <a:spcPct val="80000"/>
              </a:lnSpc>
            </a:pPr>
            <a:r>
              <a:rPr lang="en-US" dirty="0" smtClean="0"/>
              <a:t>Third </a:t>
            </a:r>
            <a:r>
              <a:rPr lang="en-US" dirty="0"/>
              <a:t>Generation' (3G), global system for mobile </a:t>
            </a:r>
            <a:r>
              <a:rPr lang="en-US" dirty="0" smtClean="0"/>
              <a:t>communications.</a:t>
            </a:r>
          </a:p>
          <a:p>
            <a:pPr>
              <a:lnSpc>
                <a:spcPct val="80000"/>
              </a:lnSpc>
            </a:pPr>
            <a:endParaRPr lang="en-US" dirty="0"/>
          </a:p>
          <a:p>
            <a:pPr>
              <a:lnSpc>
                <a:spcPct val="80000"/>
              </a:lnSpc>
            </a:pPr>
            <a:r>
              <a:rPr lang="en-US" dirty="0" smtClean="0"/>
              <a:t>virtual </a:t>
            </a:r>
            <a:r>
              <a:rPr lang="en-US" dirty="0"/>
              <a:t>private networks - secure access to a private </a:t>
            </a:r>
            <a:r>
              <a:rPr lang="en-US" dirty="0" smtClean="0"/>
              <a:t>network. </a:t>
            </a:r>
            <a:endParaRPr lang="en-US" dirty="0"/>
          </a:p>
          <a:p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999DF-629C-45C4-8204-368416F9A38D}" type="datetime1">
              <a:rPr lang="en-GB" smtClean="0"/>
              <a:t>12/12/2012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9806D-FFD9-44D1-AEC6-6873F21278C8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001597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Benefits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en-GB" dirty="0" smtClean="0"/>
          </a:p>
          <a:p>
            <a:r>
              <a:rPr lang="en-GB" dirty="0" smtClean="0"/>
              <a:t>Improved communication</a:t>
            </a:r>
            <a:endParaRPr lang="en-GB" dirty="0"/>
          </a:p>
          <a:p>
            <a:r>
              <a:rPr lang="en-GB" dirty="0" smtClean="0"/>
              <a:t>Better and faster service </a:t>
            </a:r>
            <a:r>
              <a:rPr lang="en-GB" dirty="0"/>
              <a:t>you give to customers</a:t>
            </a:r>
          </a:p>
          <a:p>
            <a:r>
              <a:rPr lang="en-GB" dirty="0"/>
              <a:t>Greater flexibility – access internal databases while off site</a:t>
            </a:r>
          </a:p>
          <a:p>
            <a:r>
              <a:rPr lang="en-GB" dirty="0"/>
              <a:t>Able to access Internet </a:t>
            </a:r>
            <a:r>
              <a:rPr lang="en-GB" dirty="0" smtClean="0"/>
              <a:t>anywhere</a:t>
            </a:r>
          </a:p>
          <a:p>
            <a:r>
              <a:rPr lang="en-GB" dirty="0" smtClean="0"/>
              <a:t>Send email on the move</a:t>
            </a:r>
          </a:p>
          <a:p>
            <a:r>
              <a:rPr lang="en-GB" dirty="0" smtClean="0"/>
              <a:t>Carry out banking transactions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999DF-629C-45C4-8204-368416F9A38D}" type="datetime1">
              <a:rPr lang="en-GB" smtClean="0"/>
              <a:t>12/12/2012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9806D-FFD9-44D1-AEC6-6873F21278C8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192269"/>
      </p:ext>
    </p:extLst>
  </p:cSld>
  <p:clrMapOvr>
    <a:masterClrMapping/>
  </p:clrMapOvr>
  <p:transition spd="slow">
    <p:pul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Drawbacks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Initial </a:t>
            </a:r>
            <a:r>
              <a:rPr lang="en-GB" dirty="0" smtClean="0"/>
              <a:t>cost</a:t>
            </a:r>
          </a:p>
          <a:p>
            <a:r>
              <a:rPr lang="en-GB" dirty="0" smtClean="0"/>
              <a:t>Dropped off calls during conferences</a:t>
            </a:r>
            <a:endParaRPr lang="en-GB" dirty="0"/>
          </a:p>
          <a:p>
            <a:r>
              <a:rPr lang="en-GB" dirty="0"/>
              <a:t>Training</a:t>
            </a:r>
          </a:p>
          <a:p>
            <a:r>
              <a:rPr lang="en-GB" dirty="0"/>
              <a:t>Maintenance</a:t>
            </a:r>
          </a:p>
          <a:p>
            <a:r>
              <a:rPr lang="en-GB" dirty="0"/>
              <a:t>Expose valuable data if </a:t>
            </a:r>
            <a:r>
              <a:rPr lang="en-GB" dirty="0" smtClean="0"/>
              <a:t>lost</a:t>
            </a:r>
          </a:p>
          <a:p>
            <a:r>
              <a:rPr lang="en-GB" dirty="0" smtClean="0"/>
              <a:t>Poor or No Signals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999DF-629C-45C4-8204-368416F9A38D}" type="datetime1">
              <a:rPr lang="en-GB" smtClean="0"/>
              <a:t>12/12/2012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9806D-FFD9-44D1-AEC6-6873F21278C8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5586321"/>
      </p:ext>
    </p:extLst>
  </p:cSld>
  <p:clrMapOvr>
    <a:masterClrMapping/>
  </p:clrMapOvr>
  <p:transition spd="slow">
    <p:pull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Summary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Organisations </a:t>
            </a:r>
            <a:r>
              <a:rPr lang="en-GB" dirty="0"/>
              <a:t>that embrace mobility for business purposes likely will become not just more efficient, but also places where more </a:t>
            </a:r>
            <a:r>
              <a:rPr lang="en-GB" dirty="0" smtClean="0"/>
              <a:t>people </a:t>
            </a:r>
            <a:r>
              <a:rPr lang="en-GB" dirty="0"/>
              <a:t>want to work</a:t>
            </a:r>
            <a:r>
              <a:rPr lang="en-GB" dirty="0" smtClean="0"/>
              <a:t>.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 smtClean="0">
                <a:hlinkClick r:id="rId2"/>
              </a:rPr>
              <a:t>http</a:t>
            </a:r>
            <a:r>
              <a:rPr lang="en-GB" dirty="0">
                <a:hlinkClick r:id="rId2"/>
              </a:rPr>
              <a:t>://www.strategicgrowthconcepts.com/growth/increase-productivity--</a:t>
            </a:r>
            <a:r>
              <a:rPr lang="en-GB" dirty="0" smtClean="0">
                <a:hlinkClick r:id="rId2"/>
              </a:rPr>
              <a:t>profitability.html</a:t>
            </a:r>
            <a:r>
              <a:rPr lang="en-GB" dirty="0" smtClean="0"/>
              <a:t>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999DF-629C-45C4-8204-368416F9A38D}" type="datetime1">
              <a:rPr lang="en-GB" smtClean="0"/>
              <a:t>12/12/2012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9806D-FFD9-44D1-AEC6-6873F21278C8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003082"/>
      </p:ext>
    </p:extLst>
  </p:cSld>
  <p:clrMapOvr>
    <a:masterClrMapping/>
  </p:clrMapOvr>
  <p:transition spd="slow">
    <p:pull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References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hlinkClick r:id="rId2"/>
              </a:rPr>
              <a:t>http://</a:t>
            </a:r>
            <a:r>
              <a:rPr lang="en-GB" dirty="0" smtClean="0">
                <a:hlinkClick r:id="rId2"/>
              </a:rPr>
              <a:t>www.ehow.com/info_7759298_disadvantages-mobile-phones-business.html</a:t>
            </a:r>
            <a:r>
              <a:rPr lang="en-GB" dirty="0" smtClean="0"/>
              <a:t> </a:t>
            </a:r>
          </a:p>
          <a:p>
            <a:endParaRPr lang="en-GB" dirty="0"/>
          </a:p>
          <a:p>
            <a:r>
              <a:rPr lang="en-GB" dirty="0" smtClean="0"/>
              <a:t>Images courtesy </a:t>
            </a:r>
            <a:r>
              <a:rPr lang="en-GB" dirty="0"/>
              <a:t>of </a:t>
            </a:r>
            <a:r>
              <a:rPr lang="en-GB" dirty="0">
                <a:hlinkClick r:id="rId3"/>
              </a:rPr>
              <a:t>http://www.sxc.hu</a:t>
            </a:r>
            <a:r>
              <a:rPr lang="en-GB" dirty="0" smtClean="0">
                <a:hlinkClick r:id="rId3"/>
              </a:rPr>
              <a:t>/</a:t>
            </a:r>
            <a:r>
              <a:rPr lang="en-GB" dirty="0" smtClean="0"/>
              <a:t> 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999DF-629C-45C4-8204-368416F9A38D}" type="datetime1">
              <a:rPr lang="en-GB" smtClean="0"/>
              <a:t>12/12/2012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9806D-FFD9-44D1-AEC6-6873F21278C8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0524372"/>
      </p:ext>
    </p:extLst>
  </p:cSld>
  <p:clrMapOvr>
    <a:masterClrMapping/>
  </p:clrMapOvr>
  <p:transition spd="slow">
    <p:pull/>
  </p:transition>
</p:sld>
</file>

<file path=ppt/theme/theme1.xml><?xml version="1.0" encoding="utf-8"?>
<a:theme xmlns:a="http://schemas.openxmlformats.org/drawingml/2006/main" name="Office Them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EEE023BC-2452-4B19-9EEC-6163780423C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228</TotalTime>
  <Words>220</Words>
  <Application>Microsoft Office PowerPoint</Application>
  <PresentationFormat>On-screen Show (4:3)</PresentationFormat>
  <Paragraphs>63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MOBILE TECHNOLOGIES</vt:lpstr>
      <vt:lpstr>What is Mobile Technology</vt:lpstr>
      <vt:lpstr>Examples of Mobile Technology</vt:lpstr>
      <vt:lpstr>Communication Technology</vt:lpstr>
      <vt:lpstr>Benefits</vt:lpstr>
      <vt:lpstr>Drawbacks</vt:lpstr>
      <vt:lpstr>Summary</vt:lpstr>
      <vt:lpstr>References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xbusi asian business woman</dc:title>
  <dc:creator>Brenda Robertson</dc:creator>
  <dc:description>2010 business powerpoint template from presentationpro.com</dc:description>
  <cp:lastModifiedBy>Brenda A Robertson</cp:lastModifiedBy>
  <cp:revision>25</cp:revision>
  <dcterms:modified xsi:type="dcterms:W3CDTF">2012-12-12T21:51:42Z</dcterms:modified>
  <cp:category>2010 business</cp:category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TC018813429991</vt:lpwstr>
  </property>
</Properties>
</file>