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Target Identification and Validation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Druggable</a:t>
            </a:r>
            <a:r>
              <a:rPr lang="en-GB" dirty="0" smtClean="0"/>
              <a:t> Systems Week 2</a:t>
            </a:r>
          </a:p>
          <a:p>
            <a:r>
              <a:rPr lang="en-GB" dirty="0" smtClean="0"/>
              <a:t>Douglas R. Houston</a:t>
            </a:r>
            <a:endParaRPr lang="en-GB" dirty="0"/>
          </a:p>
        </p:txBody>
      </p:sp>
      <p:pic>
        <p:nvPicPr>
          <p:cNvPr id="6" name="1.wav">
            <a:hlinkClick r:id="" action="ppaction://media"/>
          </p:cNvPr>
          <p:cNvPicPr>
            <a:picLocks noRot="1" noChangeAspect="1"/>
          </p:cNvPicPr>
          <p:nvPr>
            <a:wavAudioFile r:embed="rId1" name="1.wav"/>
          </p:nvPr>
        </p:nvPicPr>
        <p:blipFill>
          <a:blip r:embed="rId3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9375" t="21000" r="17500" b="7000"/>
          <a:stretch>
            <a:fillRect/>
          </a:stretch>
        </p:blipFill>
        <p:spPr bwMode="auto">
          <a:xfrm>
            <a:off x="228600" y="381000"/>
            <a:ext cx="8658225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onut 4"/>
          <p:cNvSpPr/>
          <p:nvPr/>
        </p:nvSpPr>
        <p:spPr>
          <a:xfrm>
            <a:off x="2209800" y="2362200"/>
            <a:ext cx="1143000" cy="1905000"/>
          </a:xfrm>
          <a:prstGeom prst="donut">
            <a:avLst>
              <a:gd name="adj" fmla="val 53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6" name="2.wav">
            <a:hlinkClick r:id="" action="ppaction://media"/>
          </p:cNvPr>
          <p:cNvPicPr>
            <a:picLocks noRot="1" noChangeAspect="1"/>
          </p:cNvPicPr>
          <p:nvPr>
            <a:wavAudioFile r:embed="rId1" name="2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2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875" y="790575"/>
            <a:ext cx="733425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3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8125" t="13000" r="16250" b="19000"/>
          <a:stretch>
            <a:fillRect/>
          </a:stretch>
        </p:blipFill>
        <p:spPr bwMode="auto">
          <a:xfrm>
            <a:off x="533400" y="533400"/>
            <a:ext cx="8001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4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18750" t="22000" r="18125" b="13000"/>
          <a:stretch>
            <a:fillRect/>
          </a:stretch>
        </p:blipFill>
        <p:spPr bwMode="auto">
          <a:xfrm>
            <a:off x="685800" y="609600"/>
            <a:ext cx="76962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5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5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13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18125" t="14000" r="17500" b="17000"/>
          <a:stretch>
            <a:fillRect/>
          </a:stretch>
        </p:blipFill>
        <p:spPr bwMode="auto">
          <a:xfrm>
            <a:off x="685800" y="457200"/>
            <a:ext cx="7848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6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6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5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7" name="Picture 3" descr="C:\Documents and Settings\Douglas\Desktop\Untitled-1 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533400"/>
            <a:ext cx="8020051" cy="5886450"/>
          </a:xfrm>
          <a:prstGeom prst="rect">
            <a:avLst/>
          </a:prstGeom>
          <a:noFill/>
        </p:spPr>
      </p:pic>
      <p:pic>
        <p:nvPicPr>
          <p:cNvPr id="6" name="7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7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7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"/>
            <a:ext cx="7943850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29656" t="10001" r="52680" b="3587"/>
          <a:stretch>
            <a:fillRect/>
          </a:stretch>
        </p:blipFill>
        <p:spPr bwMode="auto">
          <a:xfrm>
            <a:off x="6172200" y="273050"/>
            <a:ext cx="2153540" cy="658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8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8.wav"/>
          </p:nvPr>
        </p:nvPicPr>
        <p:blipFill>
          <a:blip r:embed="rId5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 l="18125" t="14000" r="16875" b="22000"/>
          <a:stretch>
            <a:fillRect/>
          </a:stretch>
        </p:blipFill>
        <p:spPr bwMode="auto">
          <a:xfrm>
            <a:off x="533400" y="533400"/>
            <a:ext cx="7924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9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9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8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 l="18125" t="13000" r="17500" b="26000"/>
          <a:stretch>
            <a:fillRect/>
          </a:stretch>
        </p:blipFill>
        <p:spPr bwMode="auto">
          <a:xfrm>
            <a:off x="685800" y="457200"/>
            <a:ext cx="7848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0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10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6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 l="18125" t="13000" r="16875" b="19000"/>
          <a:stretch>
            <a:fillRect/>
          </a:stretch>
        </p:blipFill>
        <p:spPr bwMode="auto">
          <a:xfrm>
            <a:off x="685800" y="304800"/>
            <a:ext cx="7924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Donut 4"/>
          <p:cNvSpPr/>
          <p:nvPr/>
        </p:nvSpPr>
        <p:spPr>
          <a:xfrm>
            <a:off x="228600" y="2895600"/>
            <a:ext cx="8382000" cy="1524000"/>
          </a:xfrm>
          <a:prstGeom prst="donut">
            <a:avLst>
              <a:gd name="adj" fmla="val 51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6" name="11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1" name="11.wav"/>
          </p:nvPr>
        </p:nvPicPr>
        <p:blipFill>
          <a:blip r:embed="rId4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6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12</Words>
  <Application>Microsoft Office PowerPoint</Application>
  <PresentationFormat>On-screen Show (4:3)</PresentationFormat>
  <Paragraphs>3</Paragraphs>
  <Slides>11</Slides>
  <Notes>0</Notes>
  <HiddenSlides>0</HiddenSlides>
  <MMClips>11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Target Identification and Validation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Douglas</cp:lastModifiedBy>
  <cp:revision>9</cp:revision>
  <dcterms:created xsi:type="dcterms:W3CDTF">2006-08-16T00:00:00Z</dcterms:created>
  <dcterms:modified xsi:type="dcterms:W3CDTF">2014-04-13T13:49:50Z</dcterms:modified>
</cp:coreProperties>
</file>