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Mobile Technologies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69E77-83A4-4FA1-AC64-EB3FF72E54E9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23DC-4896-474F-9131-9E13365C3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427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Mobile Technologies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41B3-2CC4-4227-B327-926A03736D7B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74344-0E6A-44E7-B8CD-E07FEB00C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538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LE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1722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1066800"/>
          </a:xfrm>
        </p:spPr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49F2-060A-48D5-9A79-4F4154EE8A61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37A8-5FBC-4474-969C-479B3389E809}" type="datetime1">
              <a:rPr lang="en-GB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663-0AC1-4CB8-9824-23E4B5542FF2}" type="datetime1">
              <a:rPr lang="en-GB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1B8-8152-41EB-9640-6EE09AE810AC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2AD0-0F1F-4F2A-8512-D7821B42CE31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just">
              <a:defRPr/>
            </a:lvl1pPr>
          </a:lstStyle>
          <a:p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C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EB5C-4A30-4319-8E97-FAB62949DCE2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B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38F-927D-4D96-BB32-2BAEFC4C575B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CD8-FC3F-4F6C-A028-19A3B0D2B218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CD0A-4932-4FDE-912B-B0646916DD2A}" type="datetime1">
              <a:rPr lang="en-GB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BEF-8390-4C37-A0DA-35F365424C0E}" type="datetime1">
              <a:rPr lang="en-GB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9469-6724-45B8-83A0-430F36B5C37C}" type="datetime1">
              <a:rPr lang="en-GB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B349-3213-4917-B3C1-166D3924294A}" type="datetime1">
              <a:rPr lang="en-GB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P_XBUSI_TXTA_Asian_Woman_Cell_Talk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75470-FAE4-4A4C-AE9C-09AE4A9D65CB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 advClick="0">
    <p:pull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initions.net/definition/mobil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tegicgrowthconcepts.com/growth/increase-productivity--profitabilit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" TargetMode="External"/><Relationship Id="rId2" Type="http://schemas.openxmlformats.org/officeDocument/2006/relationships/hyperlink" Target="http://www.ehow.com/info_7759298_disadvantages-mobile-phones-busines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and Drawbacks</a:t>
            </a:r>
            <a:endParaRPr lang="en-US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66" y="2819400"/>
            <a:ext cx="2594263" cy="1724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Mobile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Basically mobile = portable</a:t>
            </a:r>
          </a:p>
          <a:p>
            <a:r>
              <a:rPr lang="en-GB" dirty="0" smtClean="0"/>
              <a:t>Click on the picture below for more definitions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153501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 of Mobile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Laptop computers </a:t>
            </a:r>
          </a:p>
          <a:p>
            <a:r>
              <a:rPr lang="en-US" dirty="0"/>
              <a:t>Palmtop Computers or Personal Digital Assistants (PDA’s)</a:t>
            </a:r>
          </a:p>
          <a:p>
            <a:r>
              <a:rPr lang="en-US" dirty="0"/>
              <a:t>Mobile Phones and 'smart phones' - high-end phones with more advanced capabilities </a:t>
            </a:r>
          </a:p>
          <a:p>
            <a:r>
              <a:rPr lang="en-US" dirty="0"/>
              <a:t>Global Positioning System (GPS) devices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Wireless Fidelity (</a:t>
            </a:r>
            <a:r>
              <a:rPr lang="en-US" dirty="0" err="1"/>
              <a:t>WiFi</a:t>
            </a:r>
            <a:r>
              <a:rPr lang="en-US" dirty="0"/>
              <a:t>) - a type of wireless local area network </a:t>
            </a:r>
            <a:r>
              <a:rPr lang="en-US" dirty="0" smtClean="0"/>
              <a:t>technology.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Bluetooth - connects mobile devices </a:t>
            </a:r>
            <a:r>
              <a:rPr lang="en-US" dirty="0" smtClean="0"/>
              <a:t>wirelessly. 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Third </a:t>
            </a:r>
            <a:r>
              <a:rPr lang="en-US" dirty="0"/>
              <a:t>Generation' (3G), global system for mobile </a:t>
            </a:r>
            <a:r>
              <a:rPr lang="en-US" dirty="0" smtClean="0"/>
              <a:t>communications.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virtual </a:t>
            </a:r>
            <a:r>
              <a:rPr lang="en-US" dirty="0"/>
              <a:t>private networks - secure access to a private </a:t>
            </a:r>
            <a:r>
              <a:rPr lang="en-US" dirty="0" smtClean="0"/>
              <a:t>network. 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15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Improved communication</a:t>
            </a:r>
            <a:endParaRPr lang="en-GB" dirty="0"/>
          </a:p>
          <a:p>
            <a:r>
              <a:rPr lang="en-GB" dirty="0" smtClean="0"/>
              <a:t>Better and faster service </a:t>
            </a:r>
            <a:r>
              <a:rPr lang="en-GB" dirty="0"/>
              <a:t>you give to customers</a:t>
            </a:r>
          </a:p>
          <a:p>
            <a:r>
              <a:rPr lang="en-GB" dirty="0"/>
              <a:t>Greater flexibility – access internal databases while off site</a:t>
            </a:r>
          </a:p>
          <a:p>
            <a:r>
              <a:rPr lang="en-GB" dirty="0"/>
              <a:t>Able to access Internet </a:t>
            </a:r>
            <a:r>
              <a:rPr lang="en-GB" dirty="0" smtClean="0"/>
              <a:t>anywhere</a:t>
            </a:r>
          </a:p>
          <a:p>
            <a:r>
              <a:rPr lang="en-GB" dirty="0" smtClean="0"/>
              <a:t>Send email on the move</a:t>
            </a:r>
          </a:p>
          <a:p>
            <a:r>
              <a:rPr lang="en-GB" dirty="0" smtClean="0"/>
              <a:t>Carry out banking transactions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9226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</a:t>
            </a:r>
            <a:r>
              <a:rPr lang="en-GB" dirty="0" smtClean="0"/>
              <a:t>cost</a:t>
            </a:r>
          </a:p>
          <a:p>
            <a:r>
              <a:rPr lang="en-GB" dirty="0" smtClean="0"/>
              <a:t>Dropped off calls during conferences</a:t>
            </a:r>
            <a:endParaRPr lang="en-GB" dirty="0"/>
          </a:p>
          <a:p>
            <a:r>
              <a:rPr lang="en-GB" dirty="0"/>
              <a:t>Training</a:t>
            </a:r>
          </a:p>
          <a:p>
            <a:r>
              <a:rPr lang="en-GB" dirty="0"/>
              <a:t>Maintenance</a:t>
            </a:r>
          </a:p>
          <a:p>
            <a:r>
              <a:rPr lang="en-GB" dirty="0"/>
              <a:t>Expose valuable data if </a:t>
            </a:r>
            <a:r>
              <a:rPr lang="en-GB" dirty="0" smtClean="0"/>
              <a:t>lost</a:t>
            </a:r>
          </a:p>
          <a:p>
            <a:r>
              <a:rPr lang="en-GB" dirty="0" smtClean="0"/>
              <a:t>Poor or No Signals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632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Organisations </a:t>
            </a:r>
            <a:r>
              <a:rPr lang="en-GB" dirty="0"/>
              <a:t>that embrace mobility for business purposes likely will become not just more efficient, but also places where more </a:t>
            </a:r>
            <a:r>
              <a:rPr lang="en-GB" dirty="0" smtClean="0"/>
              <a:t>people </a:t>
            </a:r>
            <a:r>
              <a:rPr lang="en-GB" dirty="0"/>
              <a:t>want to work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://www.strategicgrowthconcepts.com/growth/increase-productivity--</a:t>
            </a:r>
            <a:r>
              <a:rPr lang="en-GB" dirty="0" smtClean="0">
                <a:hlinkClick r:id="rId2"/>
              </a:rPr>
              <a:t>profitability.html</a:t>
            </a: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3082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www.ehow.com/info_7759298_disadvantages-mobile-phones-business.html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Images courtesy </a:t>
            </a:r>
            <a:r>
              <a:rPr lang="en-GB" dirty="0"/>
              <a:t>of </a:t>
            </a:r>
            <a:r>
              <a:rPr lang="en-GB" dirty="0">
                <a:hlinkClick r:id="rId3"/>
              </a:rPr>
              <a:t>http://www.sxc.hu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437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EE023BC-2452-4B19-9EEC-616378042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220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MOBILE TECHNOLOGIES</vt:lpstr>
      <vt:lpstr>What is Mobile Technology</vt:lpstr>
      <vt:lpstr>Examples of Mobile Technology</vt:lpstr>
      <vt:lpstr>Communication Technology</vt:lpstr>
      <vt:lpstr>Benefits</vt:lpstr>
      <vt:lpstr>Drawbacks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xbusi asian business woman</dc:title>
  <dc:creator>Brenda Robertson</dc:creator>
  <dc:description>2010 business powerpoint template from presentationpro.com</dc:description>
  <cp:lastModifiedBy>Brenda A Robertson</cp:lastModifiedBy>
  <cp:revision>25</cp:revision>
  <dcterms:modified xsi:type="dcterms:W3CDTF">2012-12-12T21:51:42Z</dcterms:modified>
  <cp:category>2010 business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TC018813429991</vt:lpwstr>
  </property>
</Properties>
</file>