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80" r:id="rId2"/>
    <p:sldMasterId id="2147483693" r:id="rId3"/>
  </p:sldMasterIdLst>
  <p:notesMasterIdLst>
    <p:notesMasterId r:id="rId7"/>
  </p:notesMasterIdLst>
  <p:sldIdLst>
    <p:sldId id="267" r:id="rId4"/>
    <p:sldId id="269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5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08" autoAdjust="0"/>
  </p:normalViewPr>
  <p:slideViewPr>
    <p:cSldViewPr snapToGrid="0">
      <p:cViewPr varScale="1">
        <p:scale>
          <a:sx n="98" d="100"/>
          <a:sy n="98" d="100"/>
        </p:scale>
        <p:origin x="13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47681-1CDD-46B6-80F4-22BF0153AE58}" type="datetimeFigureOut">
              <a:rPr lang="en-GB" smtClean="0"/>
              <a:t>24/04/2018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4E80F-EFF5-4BDB-8B73-BFA4B35E5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37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>
              <a:latin typeface="Arial" panose="020B0604020202020204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9pPr>
          </a:lstStyle>
          <a:p>
            <a:pPr eaLnBrk="1" hangingPunct="1"/>
            <a:fld id="{277E0E1F-58B2-41FB-A518-807C16839628}" type="slidenum">
              <a:rPr lang="en-GB" altLang="en-US" sz="1200">
                <a:solidFill>
                  <a:srgbClr val="000000"/>
                </a:solidFill>
              </a:rPr>
              <a:pPr eaLnBrk="1" hangingPunct="1"/>
              <a:t>1</a:t>
            </a:fld>
            <a:endParaRPr lang="en-GB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14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smtClean="0">
              <a:latin typeface="Arial" panose="020B0604020202020204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28" charset="-128"/>
              </a:defRPr>
            </a:lvl9pPr>
          </a:lstStyle>
          <a:p>
            <a:pPr eaLnBrk="1" hangingPunct="1"/>
            <a:fld id="{89EB54BB-2385-4842-8B3C-A5B4D1F76DCA}" type="slidenum">
              <a:rPr lang="en-GB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lang="en-GB" alt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65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562" y="4502198"/>
            <a:ext cx="5444490" cy="5090066"/>
          </a:xfrm>
        </p:spPr>
        <p:txBody>
          <a:bodyPr/>
          <a:lstStyle/>
          <a:p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212B7-1D15-4B71-8D91-9F1B7D804E92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64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22E69E47-0E78-45FE-8E9A-13B9DDF8B77D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0738F1DA-9482-4899-9EDA-0268B3F43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4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9FB937EA-15EB-40F7-8F9A-40DF8FC0B599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345C31EF-6E02-4976-B496-D3CC69E5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9650A34A-A357-4AB1-82E6-2A00A568EC52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27796324-0413-4460-B36E-A538DB867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0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EEBE2B6A-0E9E-49A5-A395-4256850E62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010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15DD1A59-0C43-4ACB-B339-C1B1978C9B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632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A475ECB-0A1D-41FF-8502-AD4DB6561B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2757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CA3DCE61-AC6E-4F72-853E-3AE0106A26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9124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0274669B-AA36-45F5-8850-A96DB68235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6553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4AF8AB27-E551-4725-BC96-44E1D678BE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7056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0DD03FBD-196F-44B4-87DC-A8ACFFEAB7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798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148A17C-2BAB-4F89-ABB9-064944A84F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576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37D6FE18-4F70-4E8F-8097-928A02033FEF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DA312FB8-F9F6-4C63-91A2-145176243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9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3B5C7AFC-93C1-448F-859A-4EED3BD646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0029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5E6C609B-F87A-4578-B378-FA2F20FAAA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5963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C53DF548-3DE0-43EB-B6E8-00DF0A9B05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4348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177244AA-2858-4582-971A-2523D66948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65849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A061484-EF60-44EB-99BF-A44EA29EA4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73628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529C9750-9495-43C4-9D18-CF2A1580D5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0586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B92E893-7725-48E6-948A-10541E309C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92179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1783DF74-94FF-4820-BFF7-6A1834AB0A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46464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502E34CB-0B55-4488-8BDA-34E1967EED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8411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1DDDA0D5-19A4-4E6A-8972-9904FDFF05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569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EC7BB0F0-9B68-46CD-8D1F-ADC7ADE25492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E2B61D88-E145-4948-BFCF-9D0C1DAE5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5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B8FFEC52-176F-4A80-9927-69379A9DE8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54299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7276AF4D-3657-482D-B255-76D39AF396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3163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49DA43D5-0057-4C7C-B868-0CC2676D4F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16510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9E59E0B6-BC0B-4807-828F-E148E46DF0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81349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AA3CA08-8A23-4B4F-B141-E6EA224D83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4352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ea typeface="ヒラギノ角ゴ Pro W3" pitchFamily="28" charset="-128"/>
              </a:defRPr>
            </a:lvl1pPr>
          </a:lstStyle>
          <a:p>
            <a:pPr>
              <a:defRPr/>
            </a:pPr>
            <a:fld id="{A719443F-12ED-4B73-BD8C-81472D9E45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53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B789264A-0D60-4C8A-8F7A-8D0CC80F81F3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37EFDFE8-2EF0-4CC3-8DBF-597D0803D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5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D17C89C0-B481-4583-AA55-C08C35E90218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E019D79D-837D-40EC-BDA9-6B7B0B56E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7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6B90E5DE-D3EC-491C-A1AA-1FDF83124FB4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A33057EC-79BE-4A49-A4C9-B7C9A7960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1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FEB29C08-60C5-4CC6-8F3D-F4A4CA1B56E2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9CE15040-E53A-47C3-84A6-8397B00BD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5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60B26BC0-AE46-4A4F-BCA1-4421181AA7F2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C046F7D3-4946-4D41-9A36-94B615595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8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39D068F2-8A45-4549-8B97-916983D067EC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ヒラギノ角ゴ Pro W3" pitchFamily="28" charset="-128"/>
              </a:defRPr>
            </a:lvl1pPr>
          </a:lstStyle>
          <a:p>
            <a:pPr>
              <a:defRPr/>
            </a:pPr>
            <a:fld id="{61B2BD27-B49D-49EB-BCF2-62242E530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9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8ADCBE97-A381-4BCB-ADC6-53A73B711F8A}" type="datetimeFigureOut">
              <a:rPr lang="en-US"/>
              <a:pPr>
                <a:defRPr/>
              </a:pPr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94585CA0-5AAC-4182-A62A-CEDE6C151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3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000000"/>
                </a:solidFill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E59C0C-C368-4577-B4EE-5A4270A54998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104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000000"/>
                </a:solidFill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823D61-B2A4-4742-84A4-1F3CADCA6801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676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Users\scoulman\Local Documents\SRA\Digital Graphics\Powerpoint\SRASlides\Colours\PMS3135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5" name="TextBox 3"/>
          <p:cNvSpPr txBox="1">
            <a:spLocks noChangeArrowheads="1"/>
          </p:cNvSpPr>
          <p:nvPr/>
        </p:nvSpPr>
        <p:spPr bwMode="auto">
          <a:xfrm>
            <a:off x="461606" y="595313"/>
            <a:ext cx="34131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b="1" dirty="0" smtClean="0">
                <a:solidFill>
                  <a:srgbClr val="FFFFFF"/>
                </a:solidFill>
                <a:ea typeface="ヒラギノ角ゴ Pro W3" pitchFamily="28" charset="-128"/>
                <a:cs typeface="Arial" panose="020B0604020202020204" pitchFamily="34" charset="0"/>
              </a:rPr>
              <a:t>Audio check</a:t>
            </a:r>
            <a:endParaRPr lang="en-GB" altLang="en-US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GB" altLang="en-US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</p:txBody>
      </p:sp>
      <p:sp>
        <p:nvSpPr>
          <p:cNvPr id="34826" name="TextBox 5"/>
          <p:cNvSpPr txBox="1">
            <a:spLocks noChangeArrowheads="1"/>
          </p:cNvSpPr>
          <p:nvPr/>
        </p:nvSpPr>
        <p:spPr bwMode="auto">
          <a:xfrm>
            <a:off x="579301" y="2372519"/>
            <a:ext cx="3960812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rgbClr val="FFFFFF"/>
                </a:solidFill>
                <a:ea typeface="ヒラギノ角ゴ Pro W3" pitchFamily="28" charset="-128"/>
              </a:rPr>
              <a:t>Can you hear the presenter talking? </a:t>
            </a: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rgbClr val="FFFFFF"/>
                </a:solidFill>
                <a:ea typeface="ヒラギノ角ゴ Pro W3" pitchFamily="28" charset="-128"/>
              </a:rPr>
              <a:t>Please type yes or no in the “Text chat area”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</p:txBody>
      </p:sp>
      <p:pic>
        <p:nvPicPr>
          <p:cNvPr id="68618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2324100"/>
            <a:ext cx="3786188" cy="251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04025" y="4508500"/>
            <a:ext cx="1800225" cy="3857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59338" y="4508500"/>
            <a:ext cx="288925" cy="288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  <p:pic>
        <p:nvPicPr>
          <p:cNvPr id="13" name="Picture 11" descr="C:\Users\scoulman\Local Documents\SRA\Digital Graphics\Powerpoint\SRASlides\Logo\LogoLay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44450"/>
            <a:ext cx="2147887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6934200" y="5943600"/>
            <a:ext cx="2257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200" b="1" dirty="0" smtClean="0">
                <a:solidFill>
                  <a:srgbClr val="FFFFFF"/>
                </a:solidFill>
              </a:rPr>
              <a:t>www.ed.ac.uk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13" y="6354285"/>
            <a:ext cx="195048" cy="1950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856" y="6353270"/>
            <a:ext cx="260063" cy="19606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728" y="6354285"/>
            <a:ext cx="102095" cy="195048"/>
          </a:xfrm>
          <a:prstGeom prst="rect">
            <a:avLst/>
          </a:prstGeom>
        </p:spPr>
      </p:pic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7572746" y="6297613"/>
            <a:ext cx="2255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1400" dirty="0" err="1" smtClean="0">
                <a:solidFill>
                  <a:srgbClr val="FFFFFF"/>
                </a:solidFill>
              </a:rPr>
              <a:t>applyedinburgh</a:t>
            </a:r>
            <a:endParaRPr lang="en-GB" altLang="en-US" sz="14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7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C:\Users\scoulman\Local Documents\SRA\Digital Graphics\Powerpoint\SRASlides\Colours\PMS159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Box 3"/>
          <p:cNvSpPr txBox="1">
            <a:spLocks noChangeArrowheads="1"/>
          </p:cNvSpPr>
          <p:nvPr/>
        </p:nvSpPr>
        <p:spPr bwMode="auto">
          <a:xfrm>
            <a:off x="476250" y="606701"/>
            <a:ext cx="38449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b="1" dirty="0" smtClean="0">
                <a:solidFill>
                  <a:srgbClr val="FFFFFF"/>
                </a:solidFill>
                <a:ea typeface="ヒラギノ角ゴ Pro W3" pitchFamily="28" charset="-128"/>
                <a:cs typeface="Arial" panose="020B0604020202020204" pitchFamily="34" charset="0"/>
              </a:rPr>
              <a:t>Asking questions</a:t>
            </a:r>
            <a:endParaRPr lang="en-GB" altLang="en-US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GB" altLang="en-US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</p:txBody>
      </p:sp>
      <p:sp>
        <p:nvSpPr>
          <p:cNvPr id="28682" name="TextBox 5"/>
          <p:cNvSpPr txBox="1">
            <a:spLocks noChangeArrowheads="1"/>
          </p:cNvSpPr>
          <p:nvPr/>
        </p:nvSpPr>
        <p:spPr bwMode="auto">
          <a:xfrm>
            <a:off x="476250" y="2092167"/>
            <a:ext cx="3960813" cy="563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rgbClr val="FFFFFF"/>
                </a:solidFill>
                <a:ea typeface="ヒラギノ角ゴ Pro W3" pitchFamily="28" charset="-128"/>
              </a:rPr>
              <a:t>Always use the </a:t>
            </a:r>
            <a:r>
              <a:rPr lang="en-GB" altLang="en-US" sz="2400" b="1" u="sng" dirty="0" smtClean="0">
                <a:solidFill>
                  <a:srgbClr val="FFFFFF"/>
                </a:solidFill>
                <a:ea typeface="ヒラギノ角ゴ Pro W3" pitchFamily="28" charset="-128"/>
              </a:rPr>
              <a:t>hand raise icon</a:t>
            </a:r>
            <a:r>
              <a:rPr lang="en-GB" altLang="en-US" sz="2400" dirty="0" smtClean="0">
                <a:solidFill>
                  <a:srgbClr val="FFFFFF"/>
                </a:solidFill>
                <a:ea typeface="ヒラギノ角ゴ Pro W3" pitchFamily="28" charset="-128"/>
              </a:rPr>
              <a:t> to queue up your question. </a:t>
            </a: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GB" altLang="en-US" sz="2400" dirty="0" smtClean="0">
                <a:solidFill>
                  <a:srgbClr val="FFFFFF"/>
                </a:solidFill>
                <a:ea typeface="ヒラギノ角ゴ Pro W3" pitchFamily="28" charset="-128"/>
              </a:rPr>
              <a:t>When called upon to ask your question, type a question in the “Text Chat Area”</a:t>
            </a:r>
          </a:p>
          <a:p>
            <a:pPr marL="0" indent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400" dirty="0" smtClean="0">
              <a:solidFill>
                <a:srgbClr val="FFFFFF"/>
              </a:solidFill>
              <a:ea typeface="ヒラギノ角ゴ Pro W3" pitchFamily="28" charset="-128"/>
              <a:cs typeface="Arial" panose="020B0604020202020204" pitchFamily="34" charset="0"/>
            </a:endParaRPr>
          </a:p>
        </p:txBody>
      </p:sp>
      <p:pic>
        <p:nvPicPr>
          <p:cNvPr id="70667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269" y="4326731"/>
            <a:ext cx="2328862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1" descr="C:\Users\scoulman\Local Documents\SRA\Digital Graphics\Powerpoint\SRASlides\Logo\LogoLay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44450"/>
            <a:ext cx="2147887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6934200" y="5943600"/>
            <a:ext cx="2257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200" b="1" dirty="0" smtClean="0">
                <a:solidFill>
                  <a:srgbClr val="FFFFFF"/>
                </a:solidFill>
              </a:rPr>
              <a:t>www.ed.ac.uk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13" y="6354285"/>
            <a:ext cx="195048" cy="1950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856" y="6353270"/>
            <a:ext cx="260063" cy="19606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728" y="6354285"/>
            <a:ext cx="102095" cy="195048"/>
          </a:xfrm>
          <a:prstGeom prst="rect">
            <a:avLst/>
          </a:prstGeom>
        </p:spPr>
      </p:pic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7572746" y="6297613"/>
            <a:ext cx="2255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1400" dirty="0" err="1" smtClean="0">
                <a:solidFill>
                  <a:srgbClr val="FFFFFF"/>
                </a:solidFill>
              </a:rPr>
              <a:t>applyedinburgh</a:t>
            </a:r>
            <a:endParaRPr lang="en-GB" altLang="en-US" sz="1400" dirty="0" smtClean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693" y="2371287"/>
            <a:ext cx="2238687" cy="59063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63198" y="2412028"/>
            <a:ext cx="649287" cy="5091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0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coulman\Local Documents\SRA\Digital Graphics\Powerpoint\SRASlides\Colours\PMS18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83" y="309664"/>
            <a:ext cx="5829300" cy="1102519"/>
          </a:xfrm>
        </p:spPr>
        <p:txBody>
          <a:bodyPr>
            <a:normAutofit/>
          </a:bodyPr>
          <a:lstStyle/>
          <a:p>
            <a:pPr algn="l"/>
            <a:r>
              <a:rPr lang="en-GB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Recording</a:t>
            </a:r>
            <a:endParaRPr lang="en-GB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083" y="1665288"/>
            <a:ext cx="7362191" cy="4576069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This session will now be </a:t>
            </a:r>
            <a:r>
              <a:rPr lang="en-GB" dirty="0">
                <a:solidFill>
                  <a:schemeClr val="bg1"/>
                </a:solidFill>
              </a:rPr>
              <a:t>recorded. Any further information that you provide during a session is optional and in doing so you give us consent to process this information.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These </a:t>
            </a:r>
            <a:r>
              <a:rPr lang="en-GB" dirty="0">
                <a:solidFill>
                  <a:schemeClr val="bg1"/>
                </a:solidFill>
              </a:rPr>
              <a:t>sessions will be stored by the University of Edinburgh for one year and published on our website during that time.</a:t>
            </a:r>
          </a:p>
          <a:p>
            <a:r>
              <a:rPr lang="en-GB" dirty="0">
                <a:solidFill>
                  <a:schemeClr val="bg1"/>
                </a:solidFill>
              </a:rPr>
              <a:t>By taking part in a session you give us your consent to process any information you provide during it.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1" descr="C:\Users\scoulman\Local Documents\SRA\Digital Graphics\Powerpoint\SRASlides\Logo\LogoLay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44450"/>
            <a:ext cx="2147887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6934200" y="5943600"/>
            <a:ext cx="22574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200" b="1" dirty="0" smtClean="0">
                <a:solidFill>
                  <a:srgbClr val="FFFFFF"/>
                </a:solidFill>
              </a:rPr>
              <a:t>www.ed.ac.uk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13" y="6354285"/>
            <a:ext cx="195048" cy="1950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856" y="6353270"/>
            <a:ext cx="260063" cy="1960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728" y="6354285"/>
            <a:ext cx="102095" cy="195048"/>
          </a:xfrm>
          <a:prstGeom prst="rect">
            <a:avLst/>
          </a:prstGeom>
        </p:spPr>
      </p:pic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7572746" y="6297613"/>
            <a:ext cx="22558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1400" dirty="0" err="1" smtClean="0">
                <a:solidFill>
                  <a:srgbClr val="FFFFFF"/>
                </a:solidFill>
              </a:rPr>
              <a:t>applyedinburgh</a:t>
            </a:r>
            <a:endParaRPr lang="en-GB" altLang="en-US" sz="14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72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136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Calibri</vt:lpstr>
      <vt:lpstr>ヒラギノ角ゴ Pro W3</vt:lpstr>
      <vt:lpstr>3_Office Theme</vt:lpstr>
      <vt:lpstr>4_Default Design</vt:lpstr>
      <vt:lpstr>1_Default Design</vt:lpstr>
      <vt:lpstr>PowerPoint Presentation</vt:lpstr>
      <vt:lpstr>PowerPoint Presentation</vt:lpstr>
      <vt:lpstr>Recording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 Douglas</dc:creator>
  <cp:lastModifiedBy>PIRIE Clara</cp:lastModifiedBy>
  <cp:revision>15</cp:revision>
  <dcterms:created xsi:type="dcterms:W3CDTF">2016-02-24T14:22:13Z</dcterms:created>
  <dcterms:modified xsi:type="dcterms:W3CDTF">2018-04-24T13:26:07Z</dcterms:modified>
</cp:coreProperties>
</file>