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7" r:id="rId2"/>
    <p:sldId id="258" r:id="rId3"/>
    <p:sldId id="285" r:id="rId4"/>
    <p:sldId id="286" r:id="rId5"/>
    <p:sldId id="284" r:id="rId6"/>
    <p:sldId id="261" r:id="rId7"/>
    <p:sldId id="266" r:id="rId8"/>
    <p:sldId id="269" r:id="rId9"/>
    <p:sldId id="282" r:id="rId10"/>
    <p:sldId id="275" r:id="rId11"/>
    <p:sldId id="262" r:id="rId12"/>
    <p:sldId id="277" r:id="rId13"/>
    <p:sldId id="273" r:id="rId14"/>
    <p:sldId id="271" r:id="rId15"/>
    <p:sldId id="272" r:id="rId16"/>
    <p:sldId id="283" r:id="rId17"/>
    <p:sldId id="270" r:id="rId18"/>
    <p:sldId id="279" r:id="rId19"/>
    <p:sldId id="280" r:id="rId20"/>
    <p:sldId id="281" r:id="rId21"/>
    <p:sldId id="274" r:id="rId22"/>
    <p:sldId id="278" r:id="rId23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76435" autoAdjust="0"/>
  </p:normalViewPr>
  <p:slideViewPr>
    <p:cSldViewPr>
      <p:cViewPr varScale="1">
        <p:scale>
          <a:sx n="88" d="100"/>
          <a:sy n="88" d="100"/>
        </p:scale>
        <p:origin x="189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FBBDBE-5B8D-4189-9B54-229EF38F5ECD}" type="doc">
      <dgm:prSet loTypeId="urn:microsoft.com/office/officeart/2005/8/layout/cycle2" loCatId="cycle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6EF59304-4026-4C5E-906D-B86CBFB4C806}">
      <dgm:prSet phldrT="[Text]"/>
      <dgm:spPr/>
      <dgm:t>
        <a:bodyPr/>
        <a:lstStyle/>
        <a:p>
          <a:r>
            <a:rPr lang="en-GB" dirty="0" smtClean="0"/>
            <a:t>Experience</a:t>
          </a:r>
          <a:endParaRPr lang="en-GB" dirty="0"/>
        </a:p>
      </dgm:t>
    </dgm:pt>
    <dgm:pt modelId="{EB5707A1-E04A-473E-8050-AC14354493CD}" type="parTrans" cxnId="{9C92228D-0955-43D8-A0C4-096FE9F79E47}">
      <dgm:prSet/>
      <dgm:spPr/>
      <dgm:t>
        <a:bodyPr/>
        <a:lstStyle/>
        <a:p>
          <a:endParaRPr lang="en-GB"/>
        </a:p>
      </dgm:t>
    </dgm:pt>
    <dgm:pt modelId="{16AC9671-BB6A-4891-8660-632F25E5A2E0}" type="sibTrans" cxnId="{9C92228D-0955-43D8-A0C4-096FE9F79E47}">
      <dgm:prSet/>
      <dgm:spPr/>
      <dgm:t>
        <a:bodyPr/>
        <a:lstStyle/>
        <a:p>
          <a:endParaRPr lang="en-GB"/>
        </a:p>
      </dgm:t>
    </dgm:pt>
    <dgm:pt modelId="{6CEB9850-5D8A-4A15-B2C8-6E206E6DC4AE}">
      <dgm:prSet phldrT="[Text]"/>
      <dgm:spPr/>
      <dgm:t>
        <a:bodyPr/>
        <a:lstStyle/>
        <a:p>
          <a:r>
            <a:rPr lang="en-GB" dirty="0" smtClean="0"/>
            <a:t>Reflection</a:t>
          </a:r>
          <a:endParaRPr lang="en-GB" dirty="0"/>
        </a:p>
      </dgm:t>
    </dgm:pt>
    <dgm:pt modelId="{BB44A0F3-6CED-4883-A77C-C1B1D7E717A4}" type="parTrans" cxnId="{1A8DCD40-E51B-4A2F-8136-F3BC3ECFECAD}">
      <dgm:prSet/>
      <dgm:spPr/>
      <dgm:t>
        <a:bodyPr/>
        <a:lstStyle/>
        <a:p>
          <a:endParaRPr lang="en-GB"/>
        </a:p>
      </dgm:t>
    </dgm:pt>
    <dgm:pt modelId="{B5AA8B40-CE3C-4F3F-A3E2-95588939282C}" type="sibTrans" cxnId="{1A8DCD40-E51B-4A2F-8136-F3BC3ECFECAD}">
      <dgm:prSet/>
      <dgm:spPr/>
      <dgm:t>
        <a:bodyPr/>
        <a:lstStyle/>
        <a:p>
          <a:endParaRPr lang="en-GB"/>
        </a:p>
      </dgm:t>
    </dgm:pt>
    <dgm:pt modelId="{A9C442AC-58D3-47C5-8ED6-6099279FD8AC}">
      <dgm:prSet phldrT="[Text]"/>
      <dgm:spPr/>
      <dgm:t>
        <a:bodyPr/>
        <a:lstStyle/>
        <a:p>
          <a:r>
            <a:rPr lang="en-GB" dirty="0" smtClean="0"/>
            <a:t>Action</a:t>
          </a:r>
          <a:endParaRPr lang="en-GB" dirty="0"/>
        </a:p>
      </dgm:t>
    </dgm:pt>
    <dgm:pt modelId="{28C41E56-2620-4125-A3BC-5B44E180A5E5}" type="parTrans" cxnId="{0FE6AFB6-2D34-4208-A9AA-8A0C5DEDD1A3}">
      <dgm:prSet/>
      <dgm:spPr/>
      <dgm:t>
        <a:bodyPr/>
        <a:lstStyle/>
        <a:p>
          <a:endParaRPr lang="en-GB"/>
        </a:p>
      </dgm:t>
    </dgm:pt>
    <dgm:pt modelId="{4973FAA5-B608-49F2-89D1-DCF67D9D3BA4}" type="sibTrans" cxnId="{0FE6AFB6-2D34-4208-A9AA-8A0C5DEDD1A3}">
      <dgm:prSet/>
      <dgm:spPr/>
      <dgm:t>
        <a:bodyPr/>
        <a:lstStyle/>
        <a:p>
          <a:endParaRPr lang="en-GB"/>
        </a:p>
      </dgm:t>
    </dgm:pt>
    <dgm:pt modelId="{703829B9-A4B1-4462-88E9-32BA60D9231A}" type="pres">
      <dgm:prSet presAssocID="{03FBBDBE-5B8D-4189-9B54-229EF38F5EC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FBB4DFE-605D-4475-8846-D8C95B3484E0}" type="pres">
      <dgm:prSet presAssocID="{6EF59304-4026-4C5E-906D-B86CBFB4C806}" presName="node" presStyleLbl="node1" presStyleIdx="0" presStyleCnt="3" custScaleX="124056" custScaleY="9299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B18305-88CF-4D46-859B-03FA8782F3E3}" type="pres">
      <dgm:prSet presAssocID="{16AC9671-BB6A-4891-8660-632F25E5A2E0}" presName="sibTrans" presStyleLbl="sibTrans2D1" presStyleIdx="0" presStyleCnt="3"/>
      <dgm:spPr/>
      <dgm:t>
        <a:bodyPr/>
        <a:lstStyle/>
        <a:p>
          <a:endParaRPr lang="en-GB"/>
        </a:p>
      </dgm:t>
    </dgm:pt>
    <dgm:pt modelId="{B3E059A9-0187-4ABC-B753-A2B3A9618CC5}" type="pres">
      <dgm:prSet presAssocID="{16AC9671-BB6A-4891-8660-632F25E5A2E0}" presName="connectorText" presStyleLbl="sibTrans2D1" presStyleIdx="0" presStyleCnt="3"/>
      <dgm:spPr/>
      <dgm:t>
        <a:bodyPr/>
        <a:lstStyle/>
        <a:p>
          <a:endParaRPr lang="en-GB"/>
        </a:p>
      </dgm:t>
    </dgm:pt>
    <dgm:pt modelId="{2DB70F1E-36F4-4D78-B5A3-6246200C98D0}" type="pres">
      <dgm:prSet presAssocID="{6CEB9850-5D8A-4A15-B2C8-6E206E6DC4AE}" presName="node" presStyleLbl="node1" presStyleIdx="1" presStyleCnt="3" custScaleX="124056" custScaleY="9299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9F61E4-3FF6-4189-8A77-8172C76841B0}" type="pres">
      <dgm:prSet presAssocID="{B5AA8B40-CE3C-4F3F-A3E2-95588939282C}" presName="sibTrans" presStyleLbl="sibTrans2D1" presStyleIdx="1" presStyleCnt="3"/>
      <dgm:spPr/>
      <dgm:t>
        <a:bodyPr/>
        <a:lstStyle/>
        <a:p>
          <a:endParaRPr lang="en-GB"/>
        </a:p>
      </dgm:t>
    </dgm:pt>
    <dgm:pt modelId="{C2BCD3FC-0710-48E5-B765-83A5689FE622}" type="pres">
      <dgm:prSet presAssocID="{B5AA8B40-CE3C-4F3F-A3E2-95588939282C}" presName="connectorText" presStyleLbl="sibTrans2D1" presStyleIdx="1" presStyleCnt="3"/>
      <dgm:spPr/>
      <dgm:t>
        <a:bodyPr/>
        <a:lstStyle/>
        <a:p>
          <a:endParaRPr lang="en-GB"/>
        </a:p>
      </dgm:t>
    </dgm:pt>
    <dgm:pt modelId="{3573B1AF-8DA4-4F65-AB74-EFDC877215FA}" type="pres">
      <dgm:prSet presAssocID="{A9C442AC-58D3-47C5-8ED6-6099279FD8AC}" presName="node" presStyleLbl="node1" presStyleIdx="2" presStyleCnt="3" custScaleX="124056" custScaleY="92993" custRadScaleRad="126169" custRadScaleInc="139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BB2B6AA-E071-4EF3-99FE-CC739E882CC9}" type="pres">
      <dgm:prSet presAssocID="{4973FAA5-B608-49F2-89D1-DCF67D9D3BA4}" presName="sibTrans" presStyleLbl="sibTrans2D1" presStyleIdx="2" presStyleCnt="3"/>
      <dgm:spPr/>
      <dgm:t>
        <a:bodyPr/>
        <a:lstStyle/>
        <a:p>
          <a:endParaRPr lang="en-GB"/>
        </a:p>
      </dgm:t>
    </dgm:pt>
    <dgm:pt modelId="{9E5CCB28-3742-479D-894D-5C4CFFBC74DC}" type="pres">
      <dgm:prSet presAssocID="{4973FAA5-B608-49F2-89D1-DCF67D9D3BA4}" presName="connectorText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3320BA8A-FC76-4E95-80E4-8307BB6DD100}" type="presOf" srcId="{03FBBDBE-5B8D-4189-9B54-229EF38F5ECD}" destId="{703829B9-A4B1-4462-88E9-32BA60D9231A}" srcOrd="0" destOrd="0" presId="urn:microsoft.com/office/officeart/2005/8/layout/cycle2"/>
    <dgm:cxn modelId="{C84A6D6D-D67A-49C8-B481-EE2A82555954}" type="presOf" srcId="{4973FAA5-B608-49F2-89D1-DCF67D9D3BA4}" destId="{4BB2B6AA-E071-4EF3-99FE-CC739E882CC9}" srcOrd="0" destOrd="0" presId="urn:microsoft.com/office/officeart/2005/8/layout/cycle2"/>
    <dgm:cxn modelId="{1A8DCD40-E51B-4A2F-8136-F3BC3ECFECAD}" srcId="{03FBBDBE-5B8D-4189-9B54-229EF38F5ECD}" destId="{6CEB9850-5D8A-4A15-B2C8-6E206E6DC4AE}" srcOrd="1" destOrd="0" parTransId="{BB44A0F3-6CED-4883-A77C-C1B1D7E717A4}" sibTransId="{B5AA8B40-CE3C-4F3F-A3E2-95588939282C}"/>
    <dgm:cxn modelId="{9C92228D-0955-43D8-A0C4-096FE9F79E47}" srcId="{03FBBDBE-5B8D-4189-9B54-229EF38F5ECD}" destId="{6EF59304-4026-4C5E-906D-B86CBFB4C806}" srcOrd="0" destOrd="0" parTransId="{EB5707A1-E04A-473E-8050-AC14354493CD}" sibTransId="{16AC9671-BB6A-4891-8660-632F25E5A2E0}"/>
    <dgm:cxn modelId="{FB3B7DB8-887F-4F49-B43B-37EA67E280E5}" type="presOf" srcId="{B5AA8B40-CE3C-4F3F-A3E2-95588939282C}" destId="{C2BCD3FC-0710-48E5-B765-83A5689FE622}" srcOrd="1" destOrd="0" presId="urn:microsoft.com/office/officeart/2005/8/layout/cycle2"/>
    <dgm:cxn modelId="{BBCDB7C4-9F63-4022-9095-8A3BE51C9AD0}" type="presOf" srcId="{16AC9671-BB6A-4891-8660-632F25E5A2E0}" destId="{9BB18305-88CF-4D46-859B-03FA8782F3E3}" srcOrd="0" destOrd="0" presId="urn:microsoft.com/office/officeart/2005/8/layout/cycle2"/>
    <dgm:cxn modelId="{BB5161B4-2AD1-4B01-93D3-C5A5D96210F8}" type="presOf" srcId="{B5AA8B40-CE3C-4F3F-A3E2-95588939282C}" destId="{6C9F61E4-3FF6-4189-8A77-8172C76841B0}" srcOrd="0" destOrd="0" presId="urn:microsoft.com/office/officeart/2005/8/layout/cycle2"/>
    <dgm:cxn modelId="{6FEA3903-5583-4718-B571-A94D3F9280F0}" type="presOf" srcId="{A9C442AC-58D3-47C5-8ED6-6099279FD8AC}" destId="{3573B1AF-8DA4-4F65-AB74-EFDC877215FA}" srcOrd="0" destOrd="0" presId="urn:microsoft.com/office/officeart/2005/8/layout/cycle2"/>
    <dgm:cxn modelId="{A210B318-8146-438B-8D12-78B6A21D825F}" type="presOf" srcId="{6CEB9850-5D8A-4A15-B2C8-6E206E6DC4AE}" destId="{2DB70F1E-36F4-4D78-B5A3-6246200C98D0}" srcOrd="0" destOrd="0" presId="urn:microsoft.com/office/officeart/2005/8/layout/cycle2"/>
    <dgm:cxn modelId="{66FC6CE0-7E96-42AC-BB11-1AE4AC6B0447}" type="presOf" srcId="{16AC9671-BB6A-4891-8660-632F25E5A2E0}" destId="{B3E059A9-0187-4ABC-B753-A2B3A9618CC5}" srcOrd="1" destOrd="0" presId="urn:microsoft.com/office/officeart/2005/8/layout/cycle2"/>
    <dgm:cxn modelId="{AC5DF033-95E0-4C79-9511-01DE4395596A}" type="presOf" srcId="{4973FAA5-B608-49F2-89D1-DCF67D9D3BA4}" destId="{9E5CCB28-3742-479D-894D-5C4CFFBC74DC}" srcOrd="1" destOrd="0" presId="urn:microsoft.com/office/officeart/2005/8/layout/cycle2"/>
    <dgm:cxn modelId="{0FE6AFB6-2D34-4208-A9AA-8A0C5DEDD1A3}" srcId="{03FBBDBE-5B8D-4189-9B54-229EF38F5ECD}" destId="{A9C442AC-58D3-47C5-8ED6-6099279FD8AC}" srcOrd="2" destOrd="0" parTransId="{28C41E56-2620-4125-A3BC-5B44E180A5E5}" sibTransId="{4973FAA5-B608-49F2-89D1-DCF67D9D3BA4}"/>
    <dgm:cxn modelId="{DBEDC00F-A2B3-46E8-B3BF-219E778CE783}" type="presOf" srcId="{6EF59304-4026-4C5E-906D-B86CBFB4C806}" destId="{AFBB4DFE-605D-4475-8846-D8C95B3484E0}" srcOrd="0" destOrd="0" presId="urn:microsoft.com/office/officeart/2005/8/layout/cycle2"/>
    <dgm:cxn modelId="{2AC5990F-54D5-4053-ACF3-27A95332FD99}" type="presParOf" srcId="{703829B9-A4B1-4462-88E9-32BA60D9231A}" destId="{AFBB4DFE-605D-4475-8846-D8C95B3484E0}" srcOrd="0" destOrd="0" presId="urn:microsoft.com/office/officeart/2005/8/layout/cycle2"/>
    <dgm:cxn modelId="{940E09AA-1E5B-49A8-97AD-F38EA0F1E060}" type="presParOf" srcId="{703829B9-A4B1-4462-88E9-32BA60D9231A}" destId="{9BB18305-88CF-4D46-859B-03FA8782F3E3}" srcOrd="1" destOrd="0" presId="urn:microsoft.com/office/officeart/2005/8/layout/cycle2"/>
    <dgm:cxn modelId="{C90684FF-00DF-4534-A644-767FB3E396A9}" type="presParOf" srcId="{9BB18305-88CF-4D46-859B-03FA8782F3E3}" destId="{B3E059A9-0187-4ABC-B753-A2B3A9618CC5}" srcOrd="0" destOrd="0" presId="urn:microsoft.com/office/officeart/2005/8/layout/cycle2"/>
    <dgm:cxn modelId="{8F28B718-8804-49EF-9982-507C0096FB03}" type="presParOf" srcId="{703829B9-A4B1-4462-88E9-32BA60D9231A}" destId="{2DB70F1E-36F4-4D78-B5A3-6246200C98D0}" srcOrd="2" destOrd="0" presId="urn:microsoft.com/office/officeart/2005/8/layout/cycle2"/>
    <dgm:cxn modelId="{413286FF-0BE2-4967-ACF5-3CC8D152FA67}" type="presParOf" srcId="{703829B9-A4B1-4462-88E9-32BA60D9231A}" destId="{6C9F61E4-3FF6-4189-8A77-8172C76841B0}" srcOrd="3" destOrd="0" presId="urn:microsoft.com/office/officeart/2005/8/layout/cycle2"/>
    <dgm:cxn modelId="{247D2E97-E0E8-44A5-BD1C-CD51887CA912}" type="presParOf" srcId="{6C9F61E4-3FF6-4189-8A77-8172C76841B0}" destId="{C2BCD3FC-0710-48E5-B765-83A5689FE622}" srcOrd="0" destOrd="0" presId="urn:microsoft.com/office/officeart/2005/8/layout/cycle2"/>
    <dgm:cxn modelId="{51EFA280-5085-4C99-9A42-C3D18CE2EB3B}" type="presParOf" srcId="{703829B9-A4B1-4462-88E9-32BA60D9231A}" destId="{3573B1AF-8DA4-4F65-AB74-EFDC877215FA}" srcOrd="4" destOrd="0" presId="urn:microsoft.com/office/officeart/2005/8/layout/cycle2"/>
    <dgm:cxn modelId="{1B716824-94D4-4D03-81E3-CEDDE65A169A}" type="presParOf" srcId="{703829B9-A4B1-4462-88E9-32BA60D9231A}" destId="{4BB2B6AA-E071-4EF3-99FE-CC739E882CC9}" srcOrd="5" destOrd="0" presId="urn:microsoft.com/office/officeart/2005/8/layout/cycle2"/>
    <dgm:cxn modelId="{803C8B30-7933-4FB9-B2AB-269AE43EDA4A}" type="presParOf" srcId="{4BB2B6AA-E071-4EF3-99FE-CC739E882CC9}" destId="{9E5CCB28-3742-479D-894D-5C4CFFBC74D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FBBDBE-5B8D-4189-9B54-229EF38F5ECD}" type="doc">
      <dgm:prSet loTypeId="urn:microsoft.com/office/officeart/2005/8/layout/cycle2" loCatId="cycle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6EF59304-4026-4C5E-906D-B86CBFB4C806}">
      <dgm:prSet phldrT="[Text]"/>
      <dgm:spPr/>
      <dgm:t>
        <a:bodyPr/>
        <a:lstStyle/>
        <a:p>
          <a:r>
            <a:rPr lang="en-GB" dirty="0" smtClean="0"/>
            <a:t>What?</a:t>
          </a:r>
          <a:endParaRPr lang="en-GB" dirty="0"/>
        </a:p>
      </dgm:t>
    </dgm:pt>
    <dgm:pt modelId="{EB5707A1-E04A-473E-8050-AC14354493CD}" type="parTrans" cxnId="{9C92228D-0955-43D8-A0C4-096FE9F79E47}">
      <dgm:prSet/>
      <dgm:spPr/>
      <dgm:t>
        <a:bodyPr/>
        <a:lstStyle/>
        <a:p>
          <a:endParaRPr lang="en-GB"/>
        </a:p>
      </dgm:t>
    </dgm:pt>
    <dgm:pt modelId="{16AC9671-BB6A-4891-8660-632F25E5A2E0}" type="sibTrans" cxnId="{9C92228D-0955-43D8-A0C4-096FE9F79E47}">
      <dgm:prSet/>
      <dgm:spPr/>
      <dgm:t>
        <a:bodyPr/>
        <a:lstStyle/>
        <a:p>
          <a:endParaRPr lang="en-GB"/>
        </a:p>
      </dgm:t>
    </dgm:pt>
    <dgm:pt modelId="{6CEB9850-5D8A-4A15-B2C8-6E206E6DC4AE}">
      <dgm:prSet phldrT="[Text]"/>
      <dgm:spPr/>
      <dgm:t>
        <a:bodyPr/>
        <a:lstStyle/>
        <a:p>
          <a:r>
            <a:rPr lang="en-GB" dirty="0" smtClean="0"/>
            <a:t>So what?</a:t>
          </a:r>
          <a:endParaRPr lang="en-GB" dirty="0"/>
        </a:p>
      </dgm:t>
    </dgm:pt>
    <dgm:pt modelId="{BB44A0F3-6CED-4883-A77C-C1B1D7E717A4}" type="parTrans" cxnId="{1A8DCD40-E51B-4A2F-8136-F3BC3ECFECAD}">
      <dgm:prSet/>
      <dgm:spPr/>
      <dgm:t>
        <a:bodyPr/>
        <a:lstStyle/>
        <a:p>
          <a:endParaRPr lang="en-GB"/>
        </a:p>
      </dgm:t>
    </dgm:pt>
    <dgm:pt modelId="{B5AA8B40-CE3C-4F3F-A3E2-95588939282C}" type="sibTrans" cxnId="{1A8DCD40-E51B-4A2F-8136-F3BC3ECFECAD}">
      <dgm:prSet/>
      <dgm:spPr/>
      <dgm:t>
        <a:bodyPr/>
        <a:lstStyle/>
        <a:p>
          <a:endParaRPr lang="en-GB"/>
        </a:p>
      </dgm:t>
    </dgm:pt>
    <dgm:pt modelId="{A9C442AC-58D3-47C5-8ED6-6099279FD8AC}">
      <dgm:prSet phldrT="[Text]"/>
      <dgm:spPr/>
      <dgm:t>
        <a:bodyPr/>
        <a:lstStyle/>
        <a:p>
          <a:r>
            <a:rPr lang="en-GB" dirty="0" smtClean="0"/>
            <a:t>Now what?</a:t>
          </a:r>
          <a:endParaRPr lang="en-GB" dirty="0"/>
        </a:p>
      </dgm:t>
    </dgm:pt>
    <dgm:pt modelId="{28C41E56-2620-4125-A3BC-5B44E180A5E5}" type="parTrans" cxnId="{0FE6AFB6-2D34-4208-A9AA-8A0C5DEDD1A3}">
      <dgm:prSet/>
      <dgm:spPr/>
      <dgm:t>
        <a:bodyPr/>
        <a:lstStyle/>
        <a:p>
          <a:endParaRPr lang="en-GB"/>
        </a:p>
      </dgm:t>
    </dgm:pt>
    <dgm:pt modelId="{4973FAA5-B608-49F2-89D1-DCF67D9D3BA4}" type="sibTrans" cxnId="{0FE6AFB6-2D34-4208-A9AA-8A0C5DEDD1A3}">
      <dgm:prSet/>
      <dgm:spPr/>
      <dgm:t>
        <a:bodyPr/>
        <a:lstStyle/>
        <a:p>
          <a:endParaRPr lang="en-GB"/>
        </a:p>
      </dgm:t>
    </dgm:pt>
    <dgm:pt modelId="{703829B9-A4B1-4462-88E9-32BA60D9231A}" type="pres">
      <dgm:prSet presAssocID="{03FBBDBE-5B8D-4189-9B54-229EF38F5EC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FBB4DFE-605D-4475-8846-D8C95B3484E0}" type="pres">
      <dgm:prSet presAssocID="{6EF59304-4026-4C5E-906D-B86CBFB4C806}" presName="node" presStyleLbl="node1" presStyleIdx="0" presStyleCnt="3" custScaleX="124056" custScaleY="9299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B18305-88CF-4D46-859B-03FA8782F3E3}" type="pres">
      <dgm:prSet presAssocID="{16AC9671-BB6A-4891-8660-632F25E5A2E0}" presName="sibTrans" presStyleLbl="sibTrans2D1" presStyleIdx="0" presStyleCnt="3"/>
      <dgm:spPr/>
      <dgm:t>
        <a:bodyPr/>
        <a:lstStyle/>
        <a:p>
          <a:endParaRPr lang="en-GB"/>
        </a:p>
      </dgm:t>
    </dgm:pt>
    <dgm:pt modelId="{B3E059A9-0187-4ABC-B753-A2B3A9618CC5}" type="pres">
      <dgm:prSet presAssocID="{16AC9671-BB6A-4891-8660-632F25E5A2E0}" presName="connectorText" presStyleLbl="sibTrans2D1" presStyleIdx="0" presStyleCnt="3"/>
      <dgm:spPr/>
      <dgm:t>
        <a:bodyPr/>
        <a:lstStyle/>
        <a:p>
          <a:endParaRPr lang="en-GB"/>
        </a:p>
      </dgm:t>
    </dgm:pt>
    <dgm:pt modelId="{2DB70F1E-36F4-4D78-B5A3-6246200C98D0}" type="pres">
      <dgm:prSet presAssocID="{6CEB9850-5D8A-4A15-B2C8-6E206E6DC4AE}" presName="node" presStyleLbl="node1" presStyleIdx="1" presStyleCnt="3" custScaleX="124056" custScaleY="9299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9F61E4-3FF6-4189-8A77-8172C76841B0}" type="pres">
      <dgm:prSet presAssocID="{B5AA8B40-CE3C-4F3F-A3E2-95588939282C}" presName="sibTrans" presStyleLbl="sibTrans2D1" presStyleIdx="1" presStyleCnt="3"/>
      <dgm:spPr/>
      <dgm:t>
        <a:bodyPr/>
        <a:lstStyle/>
        <a:p>
          <a:endParaRPr lang="en-GB"/>
        </a:p>
      </dgm:t>
    </dgm:pt>
    <dgm:pt modelId="{C2BCD3FC-0710-48E5-B765-83A5689FE622}" type="pres">
      <dgm:prSet presAssocID="{B5AA8B40-CE3C-4F3F-A3E2-95588939282C}" presName="connectorText" presStyleLbl="sibTrans2D1" presStyleIdx="1" presStyleCnt="3"/>
      <dgm:spPr/>
      <dgm:t>
        <a:bodyPr/>
        <a:lstStyle/>
        <a:p>
          <a:endParaRPr lang="en-GB"/>
        </a:p>
      </dgm:t>
    </dgm:pt>
    <dgm:pt modelId="{3573B1AF-8DA4-4F65-AB74-EFDC877215FA}" type="pres">
      <dgm:prSet presAssocID="{A9C442AC-58D3-47C5-8ED6-6099279FD8AC}" presName="node" presStyleLbl="node1" presStyleIdx="2" presStyleCnt="3" custScaleX="124056" custScaleY="92993" custRadScaleRad="126169" custRadScaleInc="139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BB2B6AA-E071-4EF3-99FE-CC739E882CC9}" type="pres">
      <dgm:prSet presAssocID="{4973FAA5-B608-49F2-89D1-DCF67D9D3BA4}" presName="sibTrans" presStyleLbl="sibTrans2D1" presStyleIdx="2" presStyleCnt="3"/>
      <dgm:spPr/>
      <dgm:t>
        <a:bodyPr/>
        <a:lstStyle/>
        <a:p>
          <a:endParaRPr lang="en-GB"/>
        </a:p>
      </dgm:t>
    </dgm:pt>
    <dgm:pt modelId="{9E5CCB28-3742-479D-894D-5C4CFFBC74DC}" type="pres">
      <dgm:prSet presAssocID="{4973FAA5-B608-49F2-89D1-DCF67D9D3BA4}" presName="connectorText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98133C13-DB9B-40EE-B475-48A7A874C75F}" type="presOf" srcId="{6EF59304-4026-4C5E-906D-B86CBFB4C806}" destId="{AFBB4DFE-605D-4475-8846-D8C95B3484E0}" srcOrd="0" destOrd="0" presId="urn:microsoft.com/office/officeart/2005/8/layout/cycle2"/>
    <dgm:cxn modelId="{54BD5156-A392-4581-B331-C2E55612A211}" type="presOf" srcId="{16AC9671-BB6A-4891-8660-632F25E5A2E0}" destId="{B3E059A9-0187-4ABC-B753-A2B3A9618CC5}" srcOrd="1" destOrd="0" presId="urn:microsoft.com/office/officeart/2005/8/layout/cycle2"/>
    <dgm:cxn modelId="{1A8DCD40-E51B-4A2F-8136-F3BC3ECFECAD}" srcId="{03FBBDBE-5B8D-4189-9B54-229EF38F5ECD}" destId="{6CEB9850-5D8A-4A15-B2C8-6E206E6DC4AE}" srcOrd="1" destOrd="0" parTransId="{BB44A0F3-6CED-4883-A77C-C1B1D7E717A4}" sibTransId="{B5AA8B40-CE3C-4F3F-A3E2-95588939282C}"/>
    <dgm:cxn modelId="{9C92228D-0955-43D8-A0C4-096FE9F79E47}" srcId="{03FBBDBE-5B8D-4189-9B54-229EF38F5ECD}" destId="{6EF59304-4026-4C5E-906D-B86CBFB4C806}" srcOrd="0" destOrd="0" parTransId="{EB5707A1-E04A-473E-8050-AC14354493CD}" sibTransId="{16AC9671-BB6A-4891-8660-632F25E5A2E0}"/>
    <dgm:cxn modelId="{9B6CABDE-2C07-42E7-A21C-7B7993076AF6}" type="presOf" srcId="{B5AA8B40-CE3C-4F3F-A3E2-95588939282C}" destId="{C2BCD3FC-0710-48E5-B765-83A5689FE622}" srcOrd="1" destOrd="0" presId="urn:microsoft.com/office/officeart/2005/8/layout/cycle2"/>
    <dgm:cxn modelId="{24220286-7403-480D-9A33-C7DF4A10DFFC}" type="presOf" srcId="{6CEB9850-5D8A-4A15-B2C8-6E206E6DC4AE}" destId="{2DB70F1E-36F4-4D78-B5A3-6246200C98D0}" srcOrd="0" destOrd="0" presId="urn:microsoft.com/office/officeart/2005/8/layout/cycle2"/>
    <dgm:cxn modelId="{F184644F-EC92-494D-AF21-712D3761C007}" type="presOf" srcId="{4973FAA5-B608-49F2-89D1-DCF67D9D3BA4}" destId="{4BB2B6AA-E071-4EF3-99FE-CC739E882CC9}" srcOrd="0" destOrd="0" presId="urn:microsoft.com/office/officeart/2005/8/layout/cycle2"/>
    <dgm:cxn modelId="{0FE6AFB6-2D34-4208-A9AA-8A0C5DEDD1A3}" srcId="{03FBBDBE-5B8D-4189-9B54-229EF38F5ECD}" destId="{A9C442AC-58D3-47C5-8ED6-6099279FD8AC}" srcOrd="2" destOrd="0" parTransId="{28C41E56-2620-4125-A3BC-5B44E180A5E5}" sibTransId="{4973FAA5-B608-49F2-89D1-DCF67D9D3BA4}"/>
    <dgm:cxn modelId="{6CDEDD94-4DA8-4C8D-8319-36A5E54CACA0}" type="presOf" srcId="{A9C442AC-58D3-47C5-8ED6-6099279FD8AC}" destId="{3573B1AF-8DA4-4F65-AB74-EFDC877215FA}" srcOrd="0" destOrd="0" presId="urn:microsoft.com/office/officeart/2005/8/layout/cycle2"/>
    <dgm:cxn modelId="{EE16B6EB-8638-4714-96C1-3A5CF986C1A0}" type="presOf" srcId="{03FBBDBE-5B8D-4189-9B54-229EF38F5ECD}" destId="{703829B9-A4B1-4462-88E9-32BA60D9231A}" srcOrd="0" destOrd="0" presId="urn:microsoft.com/office/officeart/2005/8/layout/cycle2"/>
    <dgm:cxn modelId="{AC99AAC0-769F-44BF-8078-36FCE585B76E}" type="presOf" srcId="{16AC9671-BB6A-4891-8660-632F25E5A2E0}" destId="{9BB18305-88CF-4D46-859B-03FA8782F3E3}" srcOrd="0" destOrd="0" presId="urn:microsoft.com/office/officeart/2005/8/layout/cycle2"/>
    <dgm:cxn modelId="{48118070-139D-4AB0-9963-4FC64A63C6CD}" type="presOf" srcId="{4973FAA5-B608-49F2-89D1-DCF67D9D3BA4}" destId="{9E5CCB28-3742-479D-894D-5C4CFFBC74DC}" srcOrd="1" destOrd="0" presId="urn:microsoft.com/office/officeart/2005/8/layout/cycle2"/>
    <dgm:cxn modelId="{41236948-E326-4C93-BFB2-B0290E3BAE8E}" type="presOf" srcId="{B5AA8B40-CE3C-4F3F-A3E2-95588939282C}" destId="{6C9F61E4-3FF6-4189-8A77-8172C76841B0}" srcOrd="0" destOrd="0" presId="urn:microsoft.com/office/officeart/2005/8/layout/cycle2"/>
    <dgm:cxn modelId="{BF8B5628-6715-4C40-A0E8-60A310163137}" type="presParOf" srcId="{703829B9-A4B1-4462-88E9-32BA60D9231A}" destId="{AFBB4DFE-605D-4475-8846-D8C95B3484E0}" srcOrd="0" destOrd="0" presId="urn:microsoft.com/office/officeart/2005/8/layout/cycle2"/>
    <dgm:cxn modelId="{B36B829E-A81A-44CE-9975-E6095C3D710C}" type="presParOf" srcId="{703829B9-A4B1-4462-88E9-32BA60D9231A}" destId="{9BB18305-88CF-4D46-859B-03FA8782F3E3}" srcOrd="1" destOrd="0" presId="urn:microsoft.com/office/officeart/2005/8/layout/cycle2"/>
    <dgm:cxn modelId="{0F1E1753-1543-442B-AA70-84BD71CC39FA}" type="presParOf" srcId="{9BB18305-88CF-4D46-859B-03FA8782F3E3}" destId="{B3E059A9-0187-4ABC-B753-A2B3A9618CC5}" srcOrd="0" destOrd="0" presId="urn:microsoft.com/office/officeart/2005/8/layout/cycle2"/>
    <dgm:cxn modelId="{AB3C4903-78EE-4B83-BE05-316D64E5393E}" type="presParOf" srcId="{703829B9-A4B1-4462-88E9-32BA60D9231A}" destId="{2DB70F1E-36F4-4D78-B5A3-6246200C98D0}" srcOrd="2" destOrd="0" presId="urn:microsoft.com/office/officeart/2005/8/layout/cycle2"/>
    <dgm:cxn modelId="{70F08E62-4B1B-4BF6-AB2E-44EEEC145699}" type="presParOf" srcId="{703829B9-A4B1-4462-88E9-32BA60D9231A}" destId="{6C9F61E4-3FF6-4189-8A77-8172C76841B0}" srcOrd="3" destOrd="0" presId="urn:microsoft.com/office/officeart/2005/8/layout/cycle2"/>
    <dgm:cxn modelId="{3DC28E3F-A286-4686-B8E7-1DC812AE772A}" type="presParOf" srcId="{6C9F61E4-3FF6-4189-8A77-8172C76841B0}" destId="{C2BCD3FC-0710-48E5-B765-83A5689FE622}" srcOrd="0" destOrd="0" presId="urn:microsoft.com/office/officeart/2005/8/layout/cycle2"/>
    <dgm:cxn modelId="{147973C4-258F-4B04-A44F-A5A7DA4B747E}" type="presParOf" srcId="{703829B9-A4B1-4462-88E9-32BA60D9231A}" destId="{3573B1AF-8DA4-4F65-AB74-EFDC877215FA}" srcOrd="4" destOrd="0" presId="urn:microsoft.com/office/officeart/2005/8/layout/cycle2"/>
    <dgm:cxn modelId="{E387A4B1-BCF8-47A7-A8C7-8B5FACE0810F}" type="presParOf" srcId="{703829B9-A4B1-4462-88E9-32BA60D9231A}" destId="{4BB2B6AA-E071-4EF3-99FE-CC739E882CC9}" srcOrd="5" destOrd="0" presId="urn:microsoft.com/office/officeart/2005/8/layout/cycle2"/>
    <dgm:cxn modelId="{6F67AAE0-6469-44FA-B035-D413D4CFC4C4}" type="presParOf" srcId="{4BB2B6AA-E071-4EF3-99FE-CC739E882CC9}" destId="{9E5CCB28-3742-479D-894D-5C4CFFBC74D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FBBDBE-5B8D-4189-9B54-229EF38F5ECD}" type="doc">
      <dgm:prSet loTypeId="urn:microsoft.com/office/officeart/2005/8/layout/cycle2" loCatId="cycle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6EF59304-4026-4C5E-906D-B86CBFB4C806}">
      <dgm:prSet phldrT="[Text]"/>
      <dgm:spPr/>
      <dgm:t>
        <a:bodyPr/>
        <a:lstStyle/>
        <a:p>
          <a:r>
            <a:rPr lang="en-GB" dirty="0" smtClean="0"/>
            <a:t>What?</a:t>
          </a:r>
          <a:endParaRPr lang="en-GB" dirty="0"/>
        </a:p>
      </dgm:t>
    </dgm:pt>
    <dgm:pt modelId="{EB5707A1-E04A-473E-8050-AC14354493CD}" type="parTrans" cxnId="{9C92228D-0955-43D8-A0C4-096FE9F79E47}">
      <dgm:prSet/>
      <dgm:spPr/>
      <dgm:t>
        <a:bodyPr/>
        <a:lstStyle/>
        <a:p>
          <a:endParaRPr lang="en-GB"/>
        </a:p>
      </dgm:t>
    </dgm:pt>
    <dgm:pt modelId="{16AC9671-BB6A-4891-8660-632F25E5A2E0}" type="sibTrans" cxnId="{9C92228D-0955-43D8-A0C4-096FE9F79E47}">
      <dgm:prSet/>
      <dgm:spPr/>
      <dgm:t>
        <a:bodyPr/>
        <a:lstStyle/>
        <a:p>
          <a:endParaRPr lang="en-GB"/>
        </a:p>
      </dgm:t>
    </dgm:pt>
    <dgm:pt modelId="{6CEB9850-5D8A-4A15-B2C8-6E206E6DC4AE}">
      <dgm:prSet phldrT="[Text]"/>
      <dgm:spPr/>
      <dgm:t>
        <a:bodyPr/>
        <a:lstStyle/>
        <a:p>
          <a:r>
            <a:rPr lang="en-GB" dirty="0" smtClean="0"/>
            <a:t>So what?</a:t>
          </a:r>
          <a:endParaRPr lang="en-GB" dirty="0"/>
        </a:p>
      </dgm:t>
    </dgm:pt>
    <dgm:pt modelId="{BB44A0F3-6CED-4883-A77C-C1B1D7E717A4}" type="parTrans" cxnId="{1A8DCD40-E51B-4A2F-8136-F3BC3ECFECAD}">
      <dgm:prSet/>
      <dgm:spPr/>
      <dgm:t>
        <a:bodyPr/>
        <a:lstStyle/>
        <a:p>
          <a:endParaRPr lang="en-GB"/>
        </a:p>
      </dgm:t>
    </dgm:pt>
    <dgm:pt modelId="{B5AA8B40-CE3C-4F3F-A3E2-95588939282C}" type="sibTrans" cxnId="{1A8DCD40-E51B-4A2F-8136-F3BC3ECFECAD}">
      <dgm:prSet/>
      <dgm:spPr/>
      <dgm:t>
        <a:bodyPr/>
        <a:lstStyle/>
        <a:p>
          <a:endParaRPr lang="en-GB"/>
        </a:p>
      </dgm:t>
    </dgm:pt>
    <dgm:pt modelId="{A9C442AC-58D3-47C5-8ED6-6099279FD8AC}">
      <dgm:prSet phldrT="[Text]"/>
      <dgm:spPr/>
      <dgm:t>
        <a:bodyPr/>
        <a:lstStyle/>
        <a:p>
          <a:r>
            <a:rPr lang="en-GB" dirty="0" smtClean="0"/>
            <a:t>Now what?</a:t>
          </a:r>
          <a:endParaRPr lang="en-GB" dirty="0"/>
        </a:p>
      </dgm:t>
    </dgm:pt>
    <dgm:pt modelId="{28C41E56-2620-4125-A3BC-5B44E180A5E5}" type="parTrans" cxnId="{0FE6AFB6-2D34-4208-A9AA-8A0C5DEDD1A3}">
      <dgm:prSet/>
      <dgm:spPr/>
      <dgm:t>
        <a:bodyPr/>
        <a:lstStyle/>
        <a:p>
          <a:endParaRPr lang="en-GB"/>
        </a:p>
      </dgm:t>
    </dgm:pt>
    <dgm:pt modelId="{4973FAA5-B608-49F2-89D1-DCF67D9D3BA4}" type="sibTrans" cxnId="{0FE6AFB6-2D34-4208-A9AA-8A0C5DEDD1A3}">
      <dgm:prSet/>
      <dgm:spPr/>
      <dgm:t>
        <a:bodyPr/>
        <a:lstStyle/>
        <a:p>
          <a:endParaRPr lang="en-GB"/>
        </a:p>
      </dgm:t>
    </dgm:pt>
    <dgm:pt modelId="{703829B9-A4B1-4462-88E9-32BA60D9231A}" type="pres">
      <dgm:prSet presAssocID="{03FBBDBE-5B8D-4189-9B54-229EF38F5EC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FBB4DFE-605D-4475-8846-D8C95B3484E0}" type="pres">
      <dgm:prSet presAssocID="{6EF59304-4026-4C5E-906D-B86CBFB4C806}" presName="node" presStyleLbl="node1" presStyleIdx="0" presStyleCnt="3" custScaleX="124056" custScaleY="9299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BB18305-88CF-4D46-859B-03FA8782F3E3}" type="pres">
      <dgm:prSet presAssocID="{16AC9671-BB6A-4891-8660-632F25E5A2E0}" presName="sibTrans" presStyleLbl="sibTrans2D1" presStyleIdx="0" presStyleCnt="3"/>
      <dgm:spPr/>
      <dgm:t>
        <a:bodyPr/>
        <a:lstStyle/>
        <a:p>
          <a:endParaRPr lang="en-GB"/>
        </a:p>
      </dgm:t>
    </dgm:pt>
    <dgm:pt modelId="{B3E059A9-0187-4ABC-B753-A2B3A9618CC5}" type="pres">
      <dgm:prSet presAssocID="{16AC9671-BB6A-4891-8660-632F25E5A2E0}" presName="connectorText" presStyleLbl="sibTrans2D1" presStyleIdx="0" presStyleCnt="3"/>
      <dgm:spPr/>
      <dgm:t>
        <a:bodyPr/>
        <a:lstStyle/>
        <a:p>
          <a:endParaRPr lang="en-GB"/>
        </a:p>
      </dgm:t>
    </dgm:pt>
    <dgm:pt modelId="{2DB70F1E-36F4-4D78-B5A3-6246200C98D0}" type="pres">
      <dgm:prSet presAssocID="{6CEB9850-5D8A-4A15-B2C8-6E206E6DC4AE}" presName="node" presStyleLbl="node1" presStyleIdx="1" presStyleCnt="3" custScaleX="124056" custScaleY="9299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9F61E4-3FF6-4189-8A77-8172C76841B0}" type="pres">
      <dgm:prSet presAssocID="{B5AA8B40-CE3C-4F3F-A3E2-95588939282C}" presName="sibTrans" presStyleLbl="sibTrans2D1" presStyleIdx="1" presStyleCnt="3"/>
      <dgm:spPr/>
      <dgm:t>
        <a:bodyPr/>
        <a:lstStyle/>
        <a:p>
          <a:endParaRPr lang="en-GB"/>
        </a:p>
      </dgm:t>
    </dgm:pt>
    <dgm:pt modelId="{C2BCD3FC-0710-48E5-B765-83A5689FE622}" type="pres">
      <dgm:prSet presAssocID="{B5AA8B40-CE3C-4F3F-A3E2-95588939282C}" presName="connectorText" presStyleLbl="sibTrans2D1" presStyleIdx="1" presStyleCnt="3"/>
      <dgm:spPr/>
      <dgm:t>
        <a:bodyPr/>
        <a:lstStyle/>
        <a:p>
          <a:endParaRPr lang="en-GB"/>
        </a:p>
      </dgm:t>
    </dgm:pt>
    <dgm:pt modelId="{3573B1AF-8DA4-4F65-AB74-EFDC877215FA}" type="pres">
      <dgm:prSet presAssocID="{A9C442AC-58D3-47C5-8ED6-6099279FD8AC}" presName="node" presStyleLbl="node1" presStyleIdx="2" presStyleCnt="3" custScaleX="124056" custScaleY="92993" custRadScaleRad="126169" custRadScaleInc="139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BB2B6AA-E071-4EF3-99FE-CC739E882CC9}" type="pres">
      <dgm:prSet presAssocID="{4973FAA5-B608-49F2-89D1-DCF67D9D3BA4}" presName="sibTrans" presStyleLbl="sibTrans2D1" presStyleIdx="2" presStyleCnt="3"/>
      <dgm:spPr/>
      <dgm:t>
        <a:bodyPr/>
        <a:lstStyle/>
        <a:p>
          <a:endParaRPr lang="en-GB"/>
        </a:p>
      </dgm:t>
    </dgm:pt>
    <dgm:pt modelId="{9E5CCB28-3742-479D-894D-5C4CFFBC74DC}" type="pres">
      <dgm:prSet presAssocID="{4973FAA5-B608-49F2-89D1-DCF67D9D3BA4}" presName="connectorText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56329C6F-8C05-4451-BA23-346F84177D3E}" type="presOf" srcId="{16AC9671-BB6A-4891-8660-632F25E5A2E0}" destId="{9BB18305-88CF-4D46-859B-03FA8782F3E3}" srcOrd="0" destOrd="0" presId="urn:microsoft.com/office/officeart/2005/8/layout/cycle2"/>
    <dgm:cxn modelId="{94AFFB6F-579D-4778-8D9E-1C73E92E8EF8}" type="presOf" srcId="{4973FAA5-B608-49F2-89D1-DCF67D9D3BA4}" destId="{9E5CCB28-3742-479D-894D-5C4CFFBC74DC}" srcOrd="1" destOrd="0" presId="urn:microsoft.com/office/officeart/2005/8/layout/cycle2"/>
    <dgm:cxn modelId="{1A8DCD40-E51B-4A2F-8136-F3BC3ECFECAD}" srcId="{03FBBDBE-5B8D-4189-9B54-229EF38F5ECD}" destId="{6CEB9850-5D8A-4A15-B2C8-6E206E6DC4AE}" srcOrd="1" destOrd="0" parTransId="{BB44A0F3-6CED-4883-A77C-C1B1D7E717A4}" sibTransId="{B5AA8B40-CE3C-4F3F-A3E2-95588939282C}"/>
    <dgm:cxn modelId="{9C92228D-0955-43D8-A0C4-096FE9F79E47}" srcId="{03FBBDBE-5B8D-4189-9B54-229EF38F5ECD}" destId="{6EF59304-4026-4C5E-906D-B86CBFB4C806}" srcOrd="0" destOrd="0" parTransId="{EB5707A1-E04A-473E-8050-AC14354493CD}" sibTransId="{16AC9671-BB6A-4891-8660-632F25E5A2E0}"/>
    <dgm:cxn modelId="{ACA6B25C-831E-4FC7-9F69-F8827231D61F}" type="presOf" srcId="{4973FAA5-B608-49F2-89D1-DCF67D9D3BA4}" destId="{4BB2B6AA-E071-4EF3-99FE-CC739E882CC9}" srcOrd="0" destOrd="0" presId="urn:microsoft.com/office/officeart/2005/8/layout/cycle2"/>
    <dgm:cxn modelId="{CABF67EC-3727-46AD-A35D-53DCE57110B5}" type="presOf" srcId="{B5AA8B40-CE3C-4F3F-A3E2-95588939282C}" destId="{C2BCD3FC-0710-48E5-B765-83A5689FE622}" srcOrd="1" destOrd="0" presId="urn:microsoft.com/office/officeart/2005/8/layout/cycle2"/>
    <dgm:cxn modelId="{7D5E01E4-FF6C-4B54-9189-3E8F974E0DD9}" type="presOf" srcId="{03FBBDBE-5B8D-4189-9B54-229EF38F5ECD}" destId="{703829B9-A4B1-4462-88E9-32BA60D9231A}" srcOrd="0" destOrd="0" presId="urn:microsoft.com/office/officeart/2005/8/layout/cycle2"/>
    <dgm:cxn modelId="{B38C0F77-3D56-48AD-803D-2DFADD834BFB}" type="presOf" srcId="{A9C442AC-58D3-47C5-8ED6-6099279FD8AC}" destId="{3573B1AF-8DA4-4F65-AB74-EFDC877215FA}" srcOrd="0" destOrd="0" presId="urn:microsoft.com/office/officeart/2005/8/layout/cycle2"/>
    <dgm:cxn modelId="{4FB4C092-BAAB-4205-9B99-7CD3E639A744}" type="presOf" srcId="{6CEB9850-5D8A-4A15-B2C8-6E206E6DC4AE}" destId="{2DB70F1E-36F4-4D78-B5A3-6246200C98D0}" srcOrd="0" destOrd="0" presId="urn:microsoft.com/office/officeart/2005/8/layout/cycle2"/>
    <dgm:cxn modelId="{29B4DC62-168E-4E0B-98C0-D3615507AB31}" type="presOf" srcId="{6EF59304-4026-4C5E-906D-B86CBFB4C806}" destId="{AFBB4DFE-605D-4475-8846-D8C95B3484E0}" srcOrd="0" destOrd="0" presId="urn:microsoft.com/office/officeart/2005/8/layout/cycle2"/>
    <dgm:cxn modelId="{6DD6E9ED-5232-479B-8B25-91675C3AEEB8}" type="presOf" srcId="{B5AA8B40-CE3C-4F3F-A3E2-95588939282C}" destId="{6C9F61E4-3FF6-4189-8A77-8172C76841B0}" srcOrd="0" destOrd="0" presId="urn:microsoft.com/office/officeart/2005/8/layout/cycle2"/>
    <dgm:cxn modelId="{0A9A709A-4850-4F88-BCF0-D419BBC447C2}" type="presOf" srcId="{16AC9671-BB6A-4891-8660-632F25E5A2E0}" destId="{B3E059A9-0187-4ABC-B753-A2B3A9618CC5}" srcOrd="1" destOrd="0" presId="urn:microsoft.com/office/officeart/2005/8/layout/cycle2"/>
    <dgm:cxn modelId="{0FE6AFB6-2D34-4208-A9AA-8A0C5DEDD1A3}" srcId="{03FBBDBE-5B8D-4189-9B54-229EF38F5ECD}" destId="{A9C442AC-58D3-47C5-8ED6-6099279FD8AC}" srcOrd="2" destOrd="0" parTransId="{28C41E56-2620-4125-A3BC-5B44E180A5E5}" sibTransId="{4973FAA5-B608-49F2-89D1-DCF67D9D3BA4}"/>
    <dgm:cxn modelId="{F3ACC388-B7B2-4639-A9D9-0FBD6D44E833}" type="presParOf" srcId="{703829B9-A4B1-4462-88E9-32BA60D9231A}" destId="{AFBB4DFE-605D-4475-8846-D8C95B3484E0}" srcOrd="0" destOrd="0" presId="urn:microsoft.com/office/officeart/2005/8/layout/cycle2"/>
    <dgm:cxn modelId="{224EC889-1BD9-45F0-AE34-5AE7672A7D62}" type="presParOf" srcId="{703829B9-A4B1-4462-88E9-32BA60D9231A}" destId="{9BB18305-88CF-4D46-859B-03FA8782F3E3}" srcOrd="1" destOrd="0" presId="urn:microsoft.com/office/officeart/2005/8/layout/cycle2"/>
    <dgm:cxn modelId="{2C5AED2A-EC12-44AF-8FA4-B1F7C98A359A}" type="presParOf" srcId="{9BB18305-88CF-4D46-859B-03FA8782F3E3}" destId="{B3E059A9-0187-4ABC-B753-A2B3A9618CC5}" srcOrd="0" destOrd="0" presId="urn:microsoft.com/office/officeart/2005/8/layout/cycle2"/>
    <dgm:cxn modelId="{21555EA9-B0CE-4B2F-BD09-47DB81E348CE}" type="presParOf" srcId="{703829B9-A4B1-4462-88E9-32BA60D9231A}" destId="{2DB70F1E-36F4-4D78-B5A3-6246200C98D0}" srcOrd="2" destOrd="0" presId="urn:microsoft.com/office/officeart/2005/8/layout/cycle2"/>
    <dgm:cxn modelId="{A1DAA342-A3AF-408A-AA94-4632A295C7B3}" type="presParOf" srcId="{703829B9-A4B1-4462-88E9-32BA60D9231A}" destId="{6C9F61E4-3FF6-4189-8A77-8172C76841B0}" srcOrd="3" destOrd="0" presId="urn:microsoft.com/office/officeart/2005/8/layout/cycle2"/>
    <dgm:cxn modelId="{02BA5464-7D37-44B2-98C2-9F766140F55B}" type="presParOf" srcId="{6C9F61E4-3FF6-4189-8A77-8172C76841B0}" destId="{C2BCD3FC-0710-48E5-B765-83A5689FE622}" srcOrd="0" destOrd="0" presId="urn:microsoft.com/office/officeart/2005/8/layout/cycle2"/>
    <dgm:cxn modelId="{1EF3A9D7-B9D4-40F3-AA90-E2BA4A5A55AB}" type="presParOf" srcId="{703829B9-A4B1-4462-88E9-32BA60D9231A}" destId="{3573B1AF-8DA4-4F65-AB74-EFDC877215FA}" srcOrd="4" destOrd="0" presId="urn:microsoft.com/office/officeart/2005/8/layout/cycle2"/>
    <dgm:cxn modelId="{CF0F2E07-548A-40C8-ADFF-63D7DC9B2130}" type="presParOf" srcId="{703829B9-A4B1-4462-88E9-32BA60D9231A}" destId="{4BB2B6AA-E071-4EF3-99FE-CC739E882CC9}" srcOrd="5" destOrd="0" presId="urn:microsoft.com/office/officeart/2005/8/layout/cycle2"/>
    <dgm:cxn modelId="{768FBC56-C670-4E53-953B-8768BFB0A2A4}" type="presParOf" srcId="{4BB2B6AA-E071-4EF3-99FE-CC739E882CC9}" destId="{9E5CCB28-3742-479D-894D-5C4CFFBC74DC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630032-7944-4A0B-858B-44520F2E1CE0}" type="doc">
      <dgm:prSet loTypeId="urn:microsoft.com/office/officeart/2005/8/layout/cycle2" loCatId="cycle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695547F4-F2AB-409C-88FB-EA3D71227765}">
      <dgm:prSet phldrT="[Text]"/>
      <dgm:spPr/>
      <dgm:t>
        <a:bodyPr/>
        <a:lstStyle/>
        <a:p>
          <a:r>
            <a:rPr lang="en-GB" dirty="0" smtClean="0"/>
            <a:t>Description </a:t>
          </a:r>
          <a:endParaRPr lang="en-GB" dirty="0"/>
        </a:p>
      </dgm:t>
    </dgm:pt>
    <dgm:pt modelId="{06C3E543-1B67-4028-969A-8077E6653842}" type="parTrans" cxnId="{59B88B60-29D5-4778-B747-CD375379BFB4}">
      <dgm:prSet/>
      <dgm:spPr/>
      <dgm:t>
        <a:bodyPr/>
        <a:lstStyle/>
        <a:p>
          <a:endParaRPr lang="en-GB"/>
        </a:p>
      </dgm:t>
    </dgm:pt>
    <dgm:pt modelId="{BEB40DC7-684C-4ED9-A872-F1CBDB03157C}" type="sibTrans" cxnId="{59B88B60-29D5-4778-B747-CD375379BFB4}">
      <dgm:prSet/>
      <dgm:spPr/>
      <dgm:t>
        <a:bodyPr/>
        <a:lstStyle/>
        <a:p>
          <a:endParaRPr lang="en-GB"/>
        </a:p>
      </dgm:t>
    </dgm:pt>
    <dgm:pt modelId="{2DA730C3-8F55-405A-B46C-8D2182EE08BC}">
      <dgm:prSet phldrT="[Text]"/>
      <dgm:spPr/>
      <dgm:t>
        <a:bodyPr/>
        <a:lstStyle/>
        <a:p>
          <a:r>
            <a:rPr lang="en-GB" dirty="0" smtClean="0"/>
            <a:t>Feelings</a:t>
          </a:r>
        </a:p>
      </dgm:t>
    </dgm:pt>
    <dgm:pt modelId="{6227BD1E-4261-4411-A567-AFD4F4C9D9B0}" type="parTrans" cxnId="{F0A732DE-E513-42CF-B729-77DA30F3D404}">
      <dgm:prSet/>
      <dgm:spPr/>
      <dgm:t>
        <a:bodyPr/>
        <a:lstStyle/>
        <a:p>
          <a:endParaRPr lang="en-GB"/>
        </a:p>
      </dgm:t>
    </dgm:pt>
    <dgm:pt modelId="{CCEE5F7A-0F73-4BCE-AFF7-05083E9E91DE}" type="sibTrans" cxnId="{F0A732DE-E513-42CF-B729-77DA30F3D404}">
      <dgm:prSet/>
      <dgm:spPr/>
      <dgm:t>
        <a:bodyPr/>
        <a:lstStyle/>
        <a:p>
          <a:endParaRPr lang="en-GB"/>
        </a:p>
      </dgm:t>
    </dgm:pt>
    <dgm:pt modelId="{1F39DE92-297C-40C2-90EB-B324E675762F}">
      <dgm:prSet phldrT="[Text]"/>
      <dgm:spPr/>
      <dgm:t>
        <a:bodyPr/>
        <a:lstStyle/>
        <a:p>
          <a:r>
            <a:rPr lang="en-GB" dirty="0" smtClean="0"/>
            <a:t>Evaluation </a:t>
          </a:r>
          <a:endParaRPr lang="en-GB" dirty="0"/>
        </a:p>
      </dgm:t>
    </dgm:pt>
    <dgm:pt modelId="{9327135F-34AE-4FAD-A09B-672EE5A74BC5}" type="parTrans" cxnId="{03A0DAE7-5A18-429D-9BDA-6B14FC9E182A}">
      <dgm:prSet/>
      <dgm:spPr/>
      <dgm:t>
        <a:bodyPr/>
        <a:lstStyle/>
        <a:p>
          <a:endParaRPr lang="en-GB"/>
        </a:p>
      </dgm:t>
    </dgm:pt>
    <dgm:pt modelId="{924CDB1B-B32E-4A9A-9B77-5C0DF65E7B35}" type="sibTrans" cxnId="{03A0DAE7-5A18-429D-9BDA-6B14FC9E182A}">
      <dgm:prSet/>
      <dgm:spPr/>
      <dgm:t>
        <a:bodyPr/>
        <a:lstStyle/>
        <a:p>
          <a:endParaRPr lang="en-GB"/>
        </a:p>
      </dgm:t>
    </dgm:pt>
    <dgm:pt modelId="{D0676DBE-0622-4183-9039-2C6257E0BC13}">
      <dgm:prSet phldrT="[Text]"/>
      <dgm:spPr/>
      <dgm:t>
        <a:bodyPr/>
        <a:lstStyle/>
        <a:p>
          <a:r>
            <a:rPr lang="en-GB" dirty="0" smtClean="0"/>
            <a:t>Analysis </a:t>
          </a:r>
          <a:endParaRPr lang="en-GB" dirty="0"/>
        </a:p>
      </dgm:t>
    </dgm:pt>
    <dgm:pt modelId="{CC23EB91-CB1B-4C7E-B1D2-5C11AFDD5B94}" type="parTrans" cxnId="{F4489B24-647F-46B7-BE10-C7D772FB6632}">
      <dgm:prSet/>
      <dgm:spPr/>
      <dgm:t>
        <a:bodyPr/>
        <a:lstStyle/>
        <a:p>
          <a:endParaRPr lang="en-GB"/>
        </a:p>
      </dgm:t>
    </dgm:pt>
    <dgm:pt modelId="{D4496EE0-81D5-48C0-876F-932FB32722EC}" type="sibTrans" cxnId="{F4489B24-647F-46B7-BE10-C7D772FB6632}">
      <dgm:prSet/>
      <dgm:spPr/>
      <dgm:t>
        <a:bodyPr/>
        <a:lstStyle/>
        <a:p>
          <a:endParaRPr lang="en-GB"/>
        </a:p>
      </dgm:t>
    </dgm:pt>
    <dgm:pt modelId="{ADB8D737-3EE3-49AA-BAEF-A369B7236B0B}">
      <dgm:prSet phldrT="[Text]"/>
      <dgm:spPr/>
      <dgm:t>
        <a:bodyPr/>
        <a:lstStyle/>
        <a:p>
          <a:r>
            <a:rPr lang="en-GB" dirty="0" smtClean="0"/>
            <a:t>Conclusion </a:t>
          </a:r>
          <a:endParaRPr lang="en-GB" dirty="0"/>
        </a:p>
      </dgm:t>
    </dgm:pt>
    <dgm:pt modelId="{932754B3-E575-414F-80BB-178CC18544FC}" type="parTrans" cxnId="{32D3CB11-CDDA-4E37-B108-483395B6B8AC}">
      <dgm:prSet/>
      <dgm:spPr/>
      <dgm:t>
        <a:bodyPr/>
        <a:lstStyle/>
        <a:p>
          <a:endParaRPr lang="en-GB"/>
        </a:p>
      </dgm:t>
    </dgm:pt>
    <dgm:pt modelId="{68CDB71B-112A-4E22-93C9-70244CC8FBC5}" type="sibTrans" cxnId="{32D3CB11-CDDA-4E37-B108-483395B6B8AC}">
      <dgm:prSet/>
      <dgm:spPr/>
      <dgm:t>
        <a:bodyPr/>
        <a:lstStyle/>
        <a:p>
          <a:endParaRPr lang="en-GB"/>
        </a:p>
      </dgm:t>
    </dgm:pt>
    <dgm:pt modelId="{2F06E523-E969-4766-80BF-1C312F04AF69}">
      <dgm:prSet phldrT="[Text]"/>
      <dgm:spPr/>
      <dgm:t>
        <a:bodyPr/>
        <a:lstStyle/>
        <a:p>
          <a:r>
            <a:rPr lang="en-GB" dirty="0" smtClean="0"/>
            <a:t>Action plan</a:t>
          </a:r>
          <a:endParaRPr lang="en-GB" dirty="0"/>
        </a:p>
      </dgm:t>
    </dgm:pt>
    <dgm:pt modelId="{CECC1B0E-EC03-4D40-8025-53C48C4E2C0A}" type="parTrans" cxnId="{B82D00DA-B86C-4A2B-95C8-978C400F27CC}">
      <dgm:prSet/>
      <dgm:spPr/>
      <dgm:t>
        <a:bodyPr/>
        <a:lstStyle/>
        <a:p>
          <a:endParaRPr lang="en-GB"/>
        </a:p>
      </dgm:t>
    </dgm:pt>
    <dgm:pt modelId="{39F5B23F-FDAF-47DA-A796-E9E70A22A002}" type="sibTrans" cxnId="{B82D00DA-B86C-4A2B-95C8-978C400F27CC}">
      <dgm:prSet/>
      <dgm:spPr/>
      <dgm:t>
        <a:bodyPr/>
        <a:lstStyle/>
        <a:p>
          <a:endParaRPr lang="en-GB"/>
        </a:p>
      </dgm:t>
    </dgm:pt>
    <dgm:pt modelId="{7E83378D-DC6E-4993-A48E-9582EB436C16}" type="pres">
      <dgm:prSet presAssocID="{49630032-7944-4A0B-858B-44520F2E1CE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4D3C4B3-A841-40B8-AF8C-7453200ABB0C}" type="pres">
      <dgm:prSet presAssocID="{695547F4-F2AB-409C-88FB-EA3D71227765}" presName="node" presStyleLbl="node1" presStyleIdx="0" presStyleCnt="6" custScaleX="144823" custScaleY="100356" custRadScaleRad="105417" custRadScaleInc="-8174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7173769-0D2A-4657-965F-9AB826E34961}" type="pres">
      <dgm:prSet presAssocID="{BEB40DC7-684C-4ED9-A872-F1CBDB03157C}" presName="sibTrans" presStyleLbl="sibTrans2D1" presStyleIdx="0" presStyleCnt="6"/>
      <dgm:spPr/>
      <dgm:t>
        <a:bodyPr/>
        <a:lstStyle/>
        <a:p>
          <a:endParaRPr lang="en-GB"/>
        </a:p>
      </dgm:t>
    </dgm:pt>
    <dgm:pt modelId="{72FE3A1C-0DE5-43E5-AE28-8B8CF9D78DC9}" type="pres">
      <dgm:prSet presAssocID="{BEB40DC7-684C-4ED9-A872-F1CBDB03157C}" presName="connectorText" presStyleLbl="sibTrans2D1" presStyleIdx="0" presStyleCnt="6"/>
      <dgm:spPr/>
      <dgm:t>
        <a:bodyPr/>
        <a:lstStyle/>
        <a:p>
          <a:endParaRPr lang="en-GB"/>
        </a:p>
      </dgm:t>
    </dgm:pt>
    <dgm:pt modelId="{C500BBDF-16C1-4235-A481-347866464B9C}" type="pres">
      <dgm:prSet presAssocID="{2DA730C3-8F55-405A-B46C-8D2182EE08BC}" presName="node" presStyleLbl="node1" presStyleIdx="1" presStyleCnt="6" custScaleX="147815" custScaleY="102496" custRadScaleRad="95767" custRadScaleInc="-1467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2C997F-CE41-4ED7-A2B6-D522E4655CE5}" type="pres">
      <dgm:prSet presAssocID="{CCEE5F7A-0F73-4BCE-AFF7-05083E9E91DE}" presName="sibTrans" presStyleLbl="sibTrans2D1" presStyleIdx="1" presStyleCnt="6"/>
      <dgm:spPr/>
      <dgm:t>
        <a:bodyPr/>
        <a:lstStyle/>
        <a:p>
          <a:endParaRPr lang="en-GB"/>
        </a:p>
      </dgm:t>
    </dgm:pt>
    <dgm:pt modelId="{A0E9E1F0-F817-4DB8-8C39-B7F1A5F6BD66}" type="pres">
      <dgm:prSet presAssocID="{CCEE5F7A-0F73-4BCE-AFF7-05083E9E91DE}" presName="connectorText" presStyleLbl="sibTrans2D1" presStyleIdx="1" presStyleCnt="6"/>
      <dgm:spPr/>
      <dgm:t>
        <a:bodyPr/>
        <a:lstStyle/>
        <a:p>
          <a:endParaRPr lang="en-GB"/>
        </a:p>
      </dgm:t>
    </dgm:pt>
    <dgm:pt modelId="{A52F0B87-CB36-4C43-99D2-135030B3898B}" type="pres">
      <dgm:prSet presAssocID="{1F39DE92-297C-40C2-90EB-B324E675762F}" presName="node" presStyleLbl="node1" presStyleIdx="2" presStyleCnt="6" custScaleX="150309" custScaleY="94955" custRadScaleRad="102577" custRadScaleInc="3487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03A1F8F-9F89-47DB-8BE6-697D9BF3657A}" type="pres">
      <dgm:prSet presAssocID="{924CDB1B-B32E-4A9A-9B77-5C0DF65E7B35}" presName="sibTrans" presStyleLbl="sibTrans2D1" presStyleIdx="2" presStyleCnt="6"/>
      <dgm:spPr/>
      <dgm:t>
        <a:bodyPr/>
        <a:lstStyle/>
        <a:p>
          <a:endParaRPr lang="en-GB"/>
        </a:p>
      </dgm:t>
    </dgm:pt>
    <dgm:pt modelId="{0F2877B0-0175-4088-A3EB-88EE27589072}" type="pres">
      <dgm:prSet presAssocID="{924CDB1B-B32E-4A9A-9B77-5C0DF65E7B35}" presName="connectorText" presStyleLbl="sibTrans2D1" presStyleIdx="2" presStyleCnt="6"/>
      <dgm:spPr/>
      <dgm:t>
        <a:bodyPr/>
        <a:lstStyle/>
        <a:p>
          <a:endParaRPr lang="en-GB"/>
        </a:p>
      </dgm:t>
    </dgm:pt>
    <dgm:pt modelId="{6E480798-BAE0-4077-A095-9643CBDCFDFD}" type="pres">
      <dgm:prSet presAssocID="{D0676DBE-0622-4183-9039-2C6257E0BC13}" presName="node" presStyleLbl="node1" presStyleIdx="3" presStyleCnt="6" custScaleX="145694" custScaleY="100433" custRadScaleRad="109154" custRadScaleInc="7877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B88863-8C22-47C2-8271-203EBD64FCB6}" type="pres">
      <dgm:prSet presAssocID="{D4496EE0-81D5-48C0-876F-932FB32722EC}" presName="sibTrans" presStyleLbl="sibTrans2D1" presStyleIdx="3" presStyleCnt="6"/>
      <dgm:spPr/>
      <dgm:t>
        <a:bodyPr/>
        <a:lstStyle/>
        <a:p>
          <a:endParaRPr lang="en-GB"/>
        </a:p>
      </dgm:t>
    </dgm:pt>
    <dgm:pt modelId="{FC5A7DED-D9AA-45E2-BDB7-7EE7983BDD56}" type="pres">
      <dgm:prSet presAssocID="{D4496EE0-81D5-48C0-876F-932FB32722EC}" presName="connectorText" presStyleLbl="sibTrans2D1" presStyleIdx="3" presStyleCnt="6"/>
      <dgm:spPr/>
      <dgm:t>
        <a:bodyPr/>
        <a:lstStyle/>
        <a:p>
          <a:endParaRPr lang="en-GB"/>
        </a:p>
      </dgm:t>
    </dgm:pt>
    <dgm:pt modelId="{28F5B1E1-93E6-4507-B2F3-98A229516A48}" type="pres">
      <dgm:prSet presAssocID="{ADB8D737-3EE3-49AA-BAEF-A369B7236B0B}" presName="node" presStyleLbl="node1" presStyleIdx="4" presStyleCnt="6" custScaleX="142988" custScaleY="102397" custRadScaleRad="180563" custRadScaleInc="3896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792830B-4105-4CEC-90E1-DABB86530603}" type="pres">
      <dgm:prSet presAssocID="{68CDB71B-112A-4E22-93C9-70244CC8FBC5}" presName="sibTrans" presStyleLbl="sibTrans2D1" presStyleIdx="4" presStyleCnt="6"/>
      <dgm:spPr/>
      <dgm:t>
        <a:bodyPr/>
        <a:lstStyle/>
        <a:p>
          <a:endParaRPr lang="en-GB"/>
        </a:p>
      </dgm:t>
    </dgm:pt>
    <dgm:pt modelId="{F3F724AE-E1F0-4315-A451-4901ECC5749D}" type="pres">
      <dgm:prSet presAssocID="{68CDB71B-112A-4E22-93C9-70244CC8FBC5}" presName="connectorText" presStyleLbl="sibTrans2D1" presStyleIdx="4" presStyleCnt="6"/>
      <dgm:spPr/>
      <dgm:t>
        <a:bodyPr/>
        <a:lstStyle/>
        <a:p>
          <a:endParaRPr lang="en-GB"/>
        </a:p>
      </dgm:t>
    </dgm:pt>
    <dgm:pt modelId="{5B18E30B-E58E-4D9A-85D8-67B662B020CF}" type="pres">
      <dgm:prSet presAssocID="{2F06E523-E969-4766-80BF-1C312F04AF69}" presName="node" presStyleLbl="node1" presStyleIdx="5" presStyleCnt="6" custScaleX="149125" custScaleY="102319" custRadScaleRad="176232" custRadScaleInc="-496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0A63619-7E86-4B83-8BC2-80A949E028B2}" type="pres">
      <dgm:prSet presAssocID="{39F5B23F-FDAF-47DA-A796-E9E70A22A002}" presName="sibTrans" presStyleLbl="sibTrans2D1" presStyleIdx="5" presStyleCnt="6"/>
      <dgm:spPr/>
      <dgm:t>
        <a:bodyPr/>
        <a:lstStyle/>
        <a:p>
          <a:endParaRPr lang="en-GB"/>
        </a:p>
      </dgm:t>
    </dgm:pt>
    <dgm:pt modelId="{6BF3AA80-A4C9-4440-ADC2-C3758B4C4ECA}" type="pres">
      <dgm:prSet presAssocID="{39F5B23F-FDAF-47DA-A796-E9E70A22A002}" presName="connectorText" presStyleLbl="sibTrans2D1" presStyleIdx="5" presStyleCnt="6"/>
      <dgm:spPr/>
      <dgm:t>
        <a:bodyPr/>
        <a:lstStyle/>
        <a:p>
          <a:endParaRPr lang="en-GB"/>
        </a:p>
      </dgm:t>
    </dgm:pt>
  </dgm:ptLst>
  <dgm:cxnLst>
    <dgm:cxn modelId="{32A29A03-E438-49C8-8AA1-73E43A788C77}" type="presOf" srcId="{D4496EE0-81D5-48C0-876F-932FB32722EC}" destId="{56B88863-8C22-47C2-8271-203EBD64FCB6}" srcOrd="0" destOrd="0" presId="urn:microsoft.com/office/officeart/2005/8/layout/cycle2"/>
    <dgm:cxn modelId="{59B88B60-29D5-4778-B747-CD375379BFB4}" srcId="{49630032-7944-4A0B-858B-44520F2E1CE0}" destId="{695547F4-F2AB-409C-88FB-EA3D71227765}" srcOrd="0" destOrd="0" parTransId="{06C3E543-1B67-4028-969A-8077E6653842}" sibTransId="{BEB40DC7-684C-4ED9-A872-F1CBDB03157C}"/>
    <dgm:cxn modelId="{92F954A8-E8AD-419C-B458-84C119AD5B3F}" type="presOf" srcId="{68CDB71B-112A-4E22-93C9-70244CC8FBC5}" destId="{F792830B-4105-4CEC-90E1-DABB86530603}" srcOrd="0" destOrd="0" presId="urn:microsoft.com/office/officeart/2005/8/layout/cycle2"/>
    <dgm:cxn modelId="{64472971-5736-4A93-A1CC-460F3DAE5933}" type="presOf" srcId="{924CDB1B-B32E-4A9A-9B77-5C0DF65E7B35}" destId="{903A1F8F-9F89-47DB-8BE6-697D9BF3657A}" srcOrd="0" destOrd="0" presId="urn:microsoft.com/office/officeart/2005/8/layout/cycle2"/>
    <dgm:cxn modelId="{3C686261-FAAF-4F6B-848C-2737E7627B52}" type="presOf" srcId="{BEB40DC7-684C-4ED9-A872-F1CBDB03157C}" destId="{72FE3A1C-0DE5-43E5-AE28-8B8CF9D78DC9}" srcOrd="1" destOrd="0" presId="urn:microsoft.com/office/officeart/2005/8/layout/cycle2"/>
    <dgm:cxn modelId="{6F2C0412-6D73-4A5A-8E65-AB5B523204B5}" type="presOf" srcId="{2F06E523-E969-4766-80BF-1C312F04AF69}" destId="{5B18E30B-E58E-4D9A-85D8-67B662B020CF}" srcOrd="0" destOrd="0" presId="urn:microsoft.com/office/officeart/2005/8/layout/cycle2"/>
    <dgm:cxn modelId="{B82D00DA-B86C-4A2B-95C8-978C400F27CC}" srcId="{49630032-7944-4A0B-858B-44520F2E1CE0}" destId="{2F06E523-E969-4766-80BF-1C312F04AF69}" srcOrd="5" destOrd="0" parTransId="{CECC1B0E-EC03-4D40-8025-53C48C4E2C0A}" sibTransId="{39F5B23F-FDAF-47DA-A796-E9E70A22A002}"/>
    <dgm:cxn modelId="{2A939E4F-A4AA-4D35-A6B9-491A5FFEA569}" type="presOf" srcId="{1F39DE92-297C-40C2-90EB-B324E675762F}" destId="{A52F0B87-CB36-4C43-99D2-135030B3898B}" srcOrd="0" destOrd="0" presId="urn:microsoft.com/office/officeart/2005/8/layout/cycle2"/>
    <dgm:cxn modelId="{653793FD-3E21-45DE-9DA9-D449F5F2C0AC}" type="presOf" srcId="{39F5B23F-FDAF-47DA-A796-E9E70A22A002}" destId="{60A63619-7E86-4B83-8BC2-80A949E028B2}" srcOrd="0" destOrd="0" presId="urn:microsoft.com/office/officeart/2005/8/layout/cycle2"/>
    <dgm:cxn modelId="{2D823668-D424-412C-977B-4F45D3609806}" type="presOf" srcId="{D4496EE0-81D5-48C0-876F-932FB32722EC}" destId="{FC5A7DED-D9AA-45E2-BDB7-7EE7983BDD56}" srcOrd="1" destOrd="0" presId="urn:microsoft.com/office/officeart/2005/8/layout/cycle2"/>
    <dgm:cxn modelId="{91CF83D2-CB26-4224-8B34-AC66D77AAE4D}" type="presOf" srcId="{39F5B23F-FDAF-47DA-A796-E9E70A22A002}" destId="{6BF3AA80-A4C9-4440-ADC2-C3758B4C4ECA}" srcOrd="1" destOrd="0" presId="urn:microsoft.com/office/officeart/2005/8/layout/cycle2"/>
    <dgm:cxn modelId="{03A0DAE7-5A18-429D-9BDA-6B14FC9E182A}" srcId="{49630032-7944-4A0B-858B-44520F2E1CE0}" destId="{1F39DE92-297C-40C2-90EB-B324E675762F}" srcOrd="2" destOrd="0" parTransId="{9327135F-34AE-4FAD-A09B-672EE5A74BC5}" sibTransId="{924CDB1B-B32E-4A9A-9B77-5C0DF65E7B35}"/>
    <dgm:cxn modelId="{F0A732DE-E513-42CF-B729-77DA30F3D404}" srcId="{49630032-7944-4A0B-858B-44520F2E1CE0}" destId="{2DA730C3-8F55-405A-B46C-8D2182EE08BC}" srcOrd="1" destOrd="0" parTransId="{6227BD1E-4261-4411-A567-AFD4F4C9D9B0}" sibTransId="{CCEE5F7A-0F73-4BCE-AFF7-05083E9E91DE}"/>
    <dgm:cxn modelId="{B2A93F44-66D1-4B99-B521-7F4C05055F2D}" type="presOf" srcId="{68CDB71B-112A-4E22-93C9-70244CC8FBC5}" destId="{F3F724AE-E1F0-4315-A451-4901ECC5749D}" srcOrd="1" destOrd="0" presId="urn:microsoft.com/office/officeart/2005/8/layout/cycle2"/>
    <dgm:cxn modelId="{7E62EDDA-3EF7-4F34-A21B-BF3547D96F01}" type="presOf" srcId="{BEB40DC7-684C-4ED9-A872-F1CBDB03157C}" destId="{D7173769-0D2A-4657-965F-9AB826E34961}" srcOrd="0" destOrd="0" presId="urn:microsoft.com/office/officeart/2005/8/layout/cycle2"/>
    <dgm:cxn modelId="{F4489B24-647F-46B7-BE10-C7D772FB6632}" srcId="{49630032-7944-4A0B-858B-44520F2E1CE0}" destId="{D0676DBE-0622-4183-9039-2C6257E0BC13}" srcOrd="3" destOrd="0" parTransId="{CC23EB91-CB1B-4C7E-B1D2-5C11AFDD5B94}" sibTransId="{D4496EE0-81D5-48C0-876F-932FB32722EC}"/>
    <dgm:cxn modelId="{36D8BC78-5C8C-4A55-8BB9-D30905F517EB}" type="presOf" srcId="{924CDB1B-B32E-4A9A-9B77-5C0DF65E7B35}" destId="{0F2877B0-0175-4088-A3EB-88EE27589072}" srcOrd="1" destOrd="0" presId="urn:microsoft.com/office/officeart/2005/8/layout/cycle2"/>
    <dgm:cxn modelId="{220BA2F6-EA59-47C4-91BF-F05BF1EEAAFE}" type="presOf" srcId="{ADB8D737-3EE3-49AA-BAEF-A369B7236B0B}" destId="{28F5B1E1-93E6-4507-B2F3-98A229516A48}" srcOrd="0" destOrd="0" presId="urn:microsoft.com/office/officeart/2005/8/layout/cycle2"/>
    <dgm:cxn modelId="{4D0F0207-3101-407F-A450-A0B044862046}" type="presOf" srcId="{CCEE5F7A-0F73-4BCE-AFF7-05083E9E91DE}" destId="{692C997F-CE41-4ED7-A2B6-D522E4655CE5}" srcOrd="0" destOrd="0" presId="urn:microsoft.com/office/officeart/2005/8/layout/cycle2"/>
    <dgm:cxn modelId="{3B810A51-D722-4BA7-898D-826A477B464D}" type="presOf" srcId="{2DA730C3-8F55-405A-B46C-8D2182EE08BC}" destId="{C500BBDF-16C1-4235-A481-347866464B9C}" srcOrd="0" destOrd="0" presId="urn:microsoft.com/office/officeart/2005/8/layout/cycle2"/>
    <dgm:cxn modelId="{32D3CB11-CDDA-4E37-B108-483395B6B8AC}" srcId="{49630032-7944-4A0B-858B-44520F2E1CE0}" destId="{ADB8D737-3EE3-49AA-BAEF-A369B7236B0B}" srcOrd="4" destOrd="0" parTransId="{932754B3-E575-414F-80BB-178CC18544FC}" sibTransId="{68CDB71B-112A-4E22-93C9-70244CC8FBC5}"/>
    <dgm:cxn modelId="{2DD26170-A503-46F3-8C30-CA8DAB212B61}" type="presOf" srcId="{49630032-7944-4A0B-858B-44520F2E1CE0}" destId="{7E83378D-DC6E-4993-A48E-9582EB436C16}" srcOrd="0" destOrd="0" presId="urn:microsoft.com/office/officeart/2005/8/layout/cycle2"/>
    <dgm:cxn modelId="{E6962E86-43EE-4F99-8C1A-A6ED2DA42E76}" type="presOf" srcId="{695547F4-F2AB-409C-88FB-EA3D71227765}" destId="{94D3C4B3-A841-40B8-AF8C-7453200ABB0C}" srcOrd="0" destOrd="0" presId="urn:microsoft.com/office/officeart/2005/8/layout/cycle2"/>
    <dgm:cxn modelId="{CC291586-092C-4843-8E0D-572DDCEB5459}" type="presOf" srcId="{CCEE5F7A-0F73-4BCE-AFF7-05083E9E91DE}" destId="{A0E9E1F0-F817-4DB8-8C39-B7F1A5F6BD66}" srcOrd="1" destOrd="0" presId="urn:microsoft.com/office/officeart/2005/8/layout/cycle2"/>
    <dgm:cxn modelId="{0D7CCDD3-4A1C-4C0C-BA2E-C11112E7CD51}" type="presOf" srcId="{D0676DBE-0622-4183-9039-2C6257E0BC13}" destId="{6E480798-BAE0-4077-A095-9643CBDCFDFD}" srcOrd="0" destOrd="0" presId="urn:microsoft.com/office/officeart/2005/8/layout/cycle2"/>
    <dgm:cxn modelId="{51F46955-7178-4CDE-B0C7-85478D69F153}" type="presParOf" srcId="{7E83378D-DC6E-4993-A48E-9582EB436C16}" destId="{94D3C4B3-A841-40B8-AF8C-7453200ABB0C}" srcOrd="0" destOrd="0" presId="urn:microsoft.com/office/officeart/2005/8/layout/cycle2"/>
    <dgm:cxn modelId="{3E473C62-8BEF-4336-8F80-A18AC015B501}" type="presParOf" srcId="{7E83378D-DC6E-4993-A48E-9582EB436C16}" destId="{D7173769-0D2A-4657-965F-9AB826E34961}" srcOrd="1" destOrd="0" presId="urn:microsoft.com/office/officeart/2005/8/layout/cycle2"/>
    <dgm:cxn modelId="{3C50D5A8-35D7-42C6-8D2D-AD07700C19A7}" type="presParOf" srcId="{D7173769-0D2A-4657-965F-9AB826E34961}" destId="{72FE3A1C-0DE5-43E5-AE28-8B8CF9D78DC9}" srcOrd="0" destOrd="0" presId="urn:microsoft.com/office/officeart/2005/8/layout/cycle2"/>
    <dgm:cxn modelId="{F91964E5-873A-4965-9942-F8DDB8E50D60}" type="presParOf" srcId="{7E83378D-DC6E-4993-A48E-9582EB436C16}" destId="{C500BBDF-16C1-4235-A481-347866464B9C}" srcOrd="2" destOrd="0" presId="urn:microsoft.com/office/officeart/2005/8/layout/cycle2"/>
    <dgm:cxn modelId="{20101C42-4121-4F02-9825-19C832831498}" type="presParOf" srcId="{7E83378D-DC6E-4993-A48E-9582EB436C16}" destId="{692C997F-CE41-4ED7-A2B6-D522E4655CE5}" srcOrd="3" destOrd="0" presId="urn:microsoft.com/office/officeart/2005/8/layout/cycle2"/>
    <dgm:cxn modelId="{7A5BA9B8-417C-4F08-A84C-1F05A544B954}" type="presParOf" srcId="{692C997F-CE41-4ED7-A2B6-D522E4655CE5}" destId="{A0E9E1F0-F817-4DB8-8C39-B7F1A5F6BD66}" srcOrd="0" destOrd="0" presId="urn:microsoft.com/office/officeart/2005/8/layout/cycle2"/>
    <dgm:cxn modelId="{DAD648FE-581B-47A0-AE7D-0826A86BD49D}" type="presParOf" srcId="{7E83378D-DC6E-4993-A48E-9582EB436C16}" destId="{A52F0B87-CB36-4C43-99D2-135030B3898B}" srcOrd="4" destOrd="0" presId="urn:microsoft.com/office/officeart/2005/8/layout/cycle2"/>
    <dgm:cxn modelId="{4D95B2A6-4FDF-409B-9609-40E751FE3A14}" type="presParOf" srcId="{7E83378D-DC6E-4993-A48E-9582EB436C16}" destId="{903A1F8F-9F89-47DB-8BE6-697D9BF3657A}" srcOrd="5" destOrd="0" presId="urn:microsoft.com/office/officeart/2005/8/layout/cycle2"/>
    <dgm:cxn modelId="{1EDF3CFB-7005-41BE-A45D-30849F28FD07}" type="presParOf" srcId="{903A1F8F-9F89-47DB-8BE6-697D9BF3657A}" destId="{0F2877B0-0175-4088-A3EB-88EE27589072}" srcOrd="0" destOrd="0" presId="urn:microsoft.com/office/officeart/2005/8/layout/cycle2"/>
    <dgm:cxn modelId="{E2459609-5268-4CBC-A5B7-97A62DCAF269}" type="presParOf" srcId="{7E83378D-DC6E-4993-A48E-9582EB436C16}" destId="{6E480798-BAE0-4077-A095-9643CBDCFDFD}" srcOrd="6" destOrd="0" presId="urn:microsoft.com/office/officeart/2005/8/layout/cycle2"/>
    <dgm:cxn modelId="{FBAB2185-2AD8-49F4-BD2B-98FC91C98FDD}" type="presParOf" srcId="{7E83378D-DC6E-4993-A48E-9582EB436C16}" destId="{56B88863-8C22-47C2-8271-203EBD64FCB6}" srcOrd="7" destOrd="0" presId="urn:microsoft.com/office/officeart/2005/8/layout/cycle2"/>
    <dgm:cxn modelId="{7A47BB50-0AA6-444B-84EE-D2EB9A281CFB}" type="presParOf" srcId="{56B88863-8C22-47C2-8271-203EBD64FCB6}" destId="{FC5A7DED-D9AA-45E2-BDB7-7EE7983BDD56}" srcOrd="0" destOrd="0" presId="urn:microsoft.com/office/officeart/2005/8/layout/cycle2"/>
    <dgm:cxn modelId="{166BA968-866D-4DAE-9386-F8D517E624E7}" type="presParOf" srcId="{7E83378D-DC6E-4993-A48E-9582EB436C16}" destId="{28F5B1E1-93E6-4507-B2F3-98A229516A48}" srcOrd="8" destOrd="0" presId="urn:microsoft.com/office/officeart/2005/8/layout/cycle2"/>
    <dgm:cxn modelId="{A88240DD-AB54-4482-BB4D-2D7787162429}" type="presParOf" srcId="{7E83378D-DC6E-4993-A48E-9582EB436C16}" destId="{F792830B-4105-4CEC-90E1-DABB86530603}" srcOrd="9" destOrd="0" presId="urn:microsoft.com/office/officeart/2005/8/layout/cycle2"/>
    <dgm:cxn modelId="{15955559-02CD-4742-BA8B-8E72E0E86BF9}" type="presParOf" srcId="{F792830B-4105-4CEC-90E1-DABB86530603}" destId="{F3F724AE-E1F0-4315-A451-4901ECC5749D}" srcOrd="0" destOrd="0" presId="urn:microsoft.com/office/officeart/2005/8/layout/cycle2"/>
    <dgm:cxn modelId="{C727DEDD-E7D3-407A-B719-CCD125F1B45E}" type="presParOf" srcId="{7E83378D-DC6E-4993-A48E-9582EB436C16}" destId="{5B18E30B-E58E-4D9A-85D8-67B662B020CF}" srcOrd="10" destOrd="0" presId="urn:microsoft.com/office/officeart/2005/8/layout/cycle2"/>
    <dgm:cxn modelId="{6EDAFA5F-1A99-4D7C-BABE-EBAD93F61D59}" type="presParOf" srcId="{7E83378D-DC6E-4993-A48E-9582EB436C16}" destId="{60A63619-7E86-4B83-8BC2-80A949E028B2}" srcOrd="11" destOrd="0" presId="urn:microsoft.com/office/officeart/2005/8/layout/cycle2"/>
    <dgm:cxn modelId="{224B5F7E-B06B-491C-BEF1-AAA1F809FE57}" type="presParOf" srcId="{60A63619-7E86-4B83-8BC2-80A949E028B2}" destId="{6BF3AA80-A4C9-4440-ADC2-C3758B4C4ECA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B4DFE-605D-4475-8846-D8C95B3484E0}">
      <dsp:nvSpPr>
        <dsp:cNvPr id="0" name=""/>
        <dsp:cNvSpPr/>
      </dsp:nvSpPr>
      <dsp:spPr>
        <a:xfrm>
          <a:off x="2256745" y="100515"/>
          <a:ext cx="2348465" cy="176042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Experience</a:t>
          </a:r>
          <a:endParaRPr lang="en-GB" sz="2800" kern="1200" dirty="0"/>
        </a:p>
      </dsp:txBody>
      <dsp:txXfrm>
        <a:off x="2600670" y="358323"/>
        <a:ext cx="1660615" cy="1244805"/>
      </dsp:txXfrm>
    </dsp:sp>
    <dsp:sp modelId="{9BB18305-88CF-4D46-859B-03FA8782F3E3}">
      <dsp:nvSpPr>
        <dsp:cNvPr id="0" name=""/>
        <dsp:cNvSpPr/>
      </dsp:nvSpPr>
      <dsp:spPr>
        <a:xfrm rot="3600000">
          <a:off x="3875365" y="1879737"/>
          <a:ext cx="518189" cy="63891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300" kern="1200"/>
        </a:p>
      </dsp:txBody>
      <dsp:txXfrm>
        <a:off x="3914229" y="1940204"/>
        <a:ext cx="362732" cy="383346"/>
      </dsp:txXfrm>
    </dsp:sp>
    <dsp:sp modelId="{2DB70F1E-36F4-4D78-B5A3-6246200C98D0}">
      <dsp:nvSpPr>
        <dsp:cNvPr id="0" name=""/>
        <dsp:cNvSpPr/>
      </dsp:nvSpPr>
      <dsp:spPr>
        <a:xfrm>
          <a:off x="3678374" y="2562850"/>
          <a:ext cx="2348465" cy="176042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Reflection</a:t>
          </a:r>
          <a:endParaRPr lang="en-GB" sz="2800" kern="1200" dirty="0"/>
        </a:p>
      </dsp:txBody>
      <dsp:txXfrm>
        <a:off x="4022299" y="2820658"/>
        <a:ext cx="1660615" cy="1244805"/>
      </dsp:txXfrm>
    </dsp:sp>
    <dsp:sp modelId="{6C9F61E4-3FF6-4189-8A77-8172C76841B0}">
      <dsp:nvSpPr>
        <dsp:cNvPr id="0" name=""/>
        <dsp:cNvSpPr/>
      </dsp:nvSpPr>
      <dsp:spPr>
        <a:xfrm rot="10859871">
          <a:off x="2929045" y="3094715"/>
          <a:ext cx="529802" cy="63891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300" kern="1200"/>
        </a:p>
      </dsp:txBody>
      <dsp:txXfrm rot="10800000">
        <a:off x="3087974" y="3223881"/>
        <a:ext cx="370861" cy="383346"/>
      </dsp:txXfrm>
    </dsp:sp>
    <dsp:sp modelId="{3573B1AF-8DA4-4F65-AB74-EFDC877215FA}">
      <dsp:nvSpPr>
        <dsp:cNvPr id="0" name=""/>
        <dsp:cNvSpPr/>
      </dsp:nvSpPr>
      <dsp:spPr>
        <a:xfrm>
          <a:off x="331068" y="2504548"/>
          <a:ext cx="2348465" cy="176042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Action</a:t>
          </a:r>
          <a:endParaRPr lang="en-GB" sz="2800" kern="1200" dirty="0"/>
        </a:p>
      </dsp:txBody>
      <dsp:txXfrm>
        <a:off x="674993" y="2762356"/>
        <a:ext cx="1660615" cy="1244805"/>
      </dsp:txXfrm>
    </dsp:sp>
    <dsp:sp modelId="{4BB2B6AA-E071-4EF3-99FE-CC739E882CC9}">
      <dsp:nvSpPr>
        <dsp:cNvPr id="0" name=""/>
        <dsp:cNvSpPr/>
      </dsp:nvSpPr>
      <dsp:spPr>
        <a:xfrm rot="18521725">
          <a:off x="2153578" y="1876709"/>
          <a:ext cx="607618" cy="63891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300" kern="1200"/>
        </a:p>
      </dsp:txBody>
      <dsp:txXfrm>
        <a:off x="2187740" y="2075626"/>
        <a:ext cx="425333" cy="3833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B4DFE-605D-4475-8846-D8C95B3484E0}">
      <dsp:nvSpPr>
        <dsp:cNvPr id="0" name=""/>
        <dsp:cNvSpPr/>
      </dsp:nvSpPr>
      <dsp:spPr>
        <a:xfrm>
          <a:off x="2256745" y="100515"/>
          <a:ext cx="2348465" cy="176042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kern="1200" dirty="0" smtClean="0"/>
            <a:t>What?</a:t>
          </a:r>
          <a:endParaRPr lang="en-GB" sz="4000" kern="1200" dirty="0"/>
        </a:p>
      </dsp:txBody>
      <dsp:txXfrm>
        <a:off x="2600670" y="358323"/>
        <a:ext cx="1660615" cy="1244805"/>
      </dsp:txXfrm>
    </dsp:sp>
    <dsp:sp modelId="{9BB18305-88CF-4D46-859B-03FA8782F3E3}">
      <dsp:nvSpPr>
        <dsp:cNvPr id="0" name=""/>
        <dsp:cNvSpPr/>
      </dsp:nvSpPr>
      <dsp:spPr>
        <a:xfrm rot="3600000">
          <a:off x="3875365" y="1879737"/>
          <a:ext cx="518189" cy="63891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700" kern="1200"/>
        </a:p>
      </dsp:txBody>
      <dsp:txXfrm>
        <a:off x="3914229" y="1940204"/>
        <a:ext cx="362732" cy="383346"/>
      </dsp:txXfrm>
    </dsp:sp>
    <dsp:sp modelId="{2DB70F1E-36F4-4D78-B5A3-6246200C98D0}">
      <dsp:nvSpPr>
        <dsp:cNvPr id="0" name=""/>
        <dsp:cNvSpPr/>
      </dsp:nvSpPr>
      <dsp:spPr>
        <a:xfrm>
          <a:off x="3678374" y="2562850"/>
          <a:ext cx="2348465" cy="176042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kern="1200" dirty="0" smtClean="0"/>
            <a:t>So what?</a:t>
          </a:r>
          <a:endParaRPr lang="en-GB" sz="4000" kern="1200" dirty="0"/>
        </a:p>
      </dsp:txBody>
      <dsp:txXfrm>
        <a:off x="4022299" y="2820658"/>
        <a:ext cx="1660615" cy="1244805"/>
      </dsp:txXfrm>
    </dsp:sp>
    <dsp:sp modelId="{6C9F61E4-3FF6-4189-8A77-8172C76841B0}">
      <dsp:nvSpPr>
        <dsp:cNvPr id="0" name=""/>
        <dsp:cNvSpPr/>
      </dsp:nvSpPr>
      <dsp:spPr>
        <a:xfrm rot="10859871">
          <a:off x="2929045" y="3094715"/>
          <a:ext cx="529802" cy="63891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700" kern="1200"/>
        </a:p>
      </dsp:txBody>
      <dsp:txXfrm rot="10800000">
        <a:off x="3087974" y="3223881"/>
        <a:ext cx="370861" cy="383346"/>
      </dsp:txXfrm>
    </dsp:sp>
    <dsp:sp modelId="{3573B1AF-8DA4-4F65-AB74-EFDC877215FA}">
      <dsp:nvSpPr>
        <dsp:cNvPr id="0" name=""/>
        <dsp:cNvSpPr/>
      </dsp:nvSpPr>
      <dsp:spPr>
        <a:xfrm>
          <a:off x="331068" y="2504548"/>
          <a:ext cx="2348465" cy="176042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kern="1200" dirty="0" smtClean="0"/>
            <a:t>Now what?</a:t>
          </a:r>
          <a:endParaRPr lang="en-GB" sz="4000" kern="1200" dirty="0"/>
        </a:p>
      </dsp:txBody>
      <dsp:txXfrm>
        <a:off x="674993" y="2762356"/>
        <a:ext cx="1660615" cy="1244805"/>
      </dsp:txXfrm>
    </dsp:sp>
    <dsp:sp modelId="{4BB2B6AA-E071-4EF3-99FE-CC739E882CC9}">
      <dsp:nvSpPr>
        <dsp:cNvPr id="0" name=""/>
        <dsp:cNvSpPr/>
      </dsp:nvSpPr>
      <dsp:spPr>
        <a:xfrm rot="18521725">
          <a:off x="2153578" y="1876709"/>
          <a:ext cx="607618" cy="63891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700" kern="1200"/>
        </a:p>
      </dsp:txBody>
      <dsp:txXfrm>
        <a:off x="2187740" y="2075626"/>
        <a:ext cx="425333" cy="3833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B4DFE-605D-4475-8846-D8C95B3484E0}">
      <dsp:nvSpPr>
        <dsp:cNvPr id="0" name=""/>
        <dsp:cNvSpPr/>
      </dsp:nvSpPr>
      <dsp:spPr>
        <a:xfrm>
          <a:off x="2256745" y="100515"/>
          <a:ext cx="2348465" cy="176042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kern="1200" dirty="0" smtClean="0"/>
            <a:t>What?</a:t>
          </a:r>
          <a:endParaRPr lang="en-GB" sz="4000" kern="1200" dirty="0"/>
        </a:p>
      </dsp:txBody>
      <dsp:txXfrm>
        <a:off x="2600670" y="358323"/>
        <a:ext cx="1660615" cy="1244805"/>
      </dsp:txXfrm>
    </dsp:sp>
    <dsp:sp modelId="{9BB18305-88CF-4D46-859B-03FA8782F3E3}">
      <dsp:nvSpPr>
        <dsp:cNvPr id="0" name=""/>
        <dsp:cNvSpPr/>
      </dsp:nvSpPr>
      <dsp:spPr>
        <a:xfrm rot="3600000">
          <a:off x="3875365" y="1879737"/>
          <a:ext cx="518189" cy="63891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700" kern="1200"/>
        </a:p>
      </dsp:txBody>
      <dsp:txXfrm>
        <a:off x="3914229" y="1940204"/>
        <a:ext cx="362732" cy="383346"/>
      </dsp:txXfrm>
    </dsp:sp>
    <dsp:sp modelId="{2DB70F1E-36F4-4D78-B5A3-6246200C98D0}">
      <dsp:nvSpPr>
        <dsp:cNvPr id="0" name=""/>
        <dsp:cNvSpPr/>
      </dsp:nvSpPr>
      <dsp:spPr>
        <a:xfrm>
          <a:off x="3678374" y="2562850"/>
          <a:ext cx="2348465" cy="176042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kern="1200" dirty="0" smtClean="0"/>
            <a:t>So what?</a:t>
          </a:r>
          <a:endParaRPr lang="en-GB" sz="4000" kern="1200" dirty="0"/>
        </a:p>
      </dsp:txBody>
      <dsp:txXfrm>
        <a:off x="4022299" y="2820658"/>
        <a:ext cx="1660615" cy="1244805"/>
      </dsp:txXfrm>
    </dsp:sp>
    <dsp:sp modelId="{6C9F61E4-3FF6-4189-8A77-8172C76841B0}">
      <dsp:nvSpPr>
        <dsp:cNvPr id="0" name=""/>
        <dsp:cNvSpPr/>
      </dsp:nvSpPr>
      <dsp:spPr>
        <a:xfrm rot="10859871">
          <a:off x="2929045" y="3094715"/>
          <a:ext cx="529802" cy="63891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700" kern="1200"/>
        </a:p>
      </dsp:txBody>
      <dsp:txXfrm rot="10800000">
        <a:off x="3087974" y="3223881"/>
        <a:ext cx="370861" cy="383346"/>
      </dsp:txXfrm>
    </dsp:sp>
    <dsp:sp modelId="{3573B1AF-8DA4-4F65-AB74-EFDC877215FA}">
      <dsp:nvSpPr>
        <dsp:cNvPr id="0" name=""/>
        <dsp:cNvSpPr/>
      </dsp:nvSpPr>
      <dsp:spPr>
        <a:xfrm>
          <a:off x="331068" y="2504548"/>
          <a:ext cx="2348465" cy="1760421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000" kern="1200" dirty="0" smtClean="0"/>
            <a:t>Now what?</a:t>
          </a:r>
          <a:endParaRPr lang="en-GB" sz="4000" kern="1200" dirty="0"/>
        </a:p>
      </dsp:txBody>
      <dsp:txXfrm>
        <a:off x="674993" y="2762356"/>
        <a:ext cx="1660615" cy="1244805"/>
      </dsp:txXfrm>
    </dsp:sp>
    <dsp:sp modelId="{4BB2B6AA-E071-4EF3-99FE-CC739E882CC9}">
      <dsp:nvSpPr>
        <dsp:cNvPr id="0" name=""/>
        <dsp:cNvSpPr/>
      </dsp:nvSpPr>
      <dsp:spPr>
        <a:xfrm rot="18521725">
          <a:off x="2153578" y="1876709"/>
          <a:ext cx="607618" cy="63891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700" kern="1200"/>
        </a:p>
      </dsp:txBody>
      <dsp:txXfrm>
        <a:off x="2187740" y="2075626"/>
        <a:ext cx="425333" cy="3833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3C4B3-A841-40B8-AF8C-7453200ABB0C}">
      <dsp:nvSpPr>
        <dsp:cNvPr id="0" name=""/>
        <dsp:cNvSpPr/>
      </dsp:nvSpPr>
      <dsp:spPr>
        <a:xfrm>
          <a:off x="2457367" y="71557"/>
          <a:ext cx="1690933" cy="117174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Description </a:t>
          </a:r>
          <a:endParaRPr lang="en-GB" sz="1900" kern="1200" dirty="0"/>
        </a:p>
      </dsp:txBody>
      <dsp:txXfrm>
        <a:off x="2704998" y="243155"/>
        <a:ext cx="1195671" cy="828547"/>
      </dsp:txXfrm>
    </dsp:sp>
    <dsp:sp modelId="{D7173769-0D2A-4657-965F-9AB826E34961}">
      <dsp:nvSpPr>
        <dsp:cNvPr id="0" name=""/>
        <dsp:cNvSpPr/>
      </dsp:nvSpPr>
      <dsp:spPr>
        <a:xfrm rot="1128111">
          <a:off x="4188714" y="821062"/>
          <a:ext cx="346897" cy="39406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500" kern="1200"/>
        </a:p>
      </dsp:txBody>
      <dsp:txXfrm>
        <a:off x="4191491" y="883103"/>
        <a:ext cx="242828" cy="236436"/>
      </dsp:txXfrm>
    </dsp:sp>
    <dsp:sp modelId="{C500BBDF-16C1-4235-A481-347866464B9C}">
      <dsp:nvSpPr>
        <dsp:cNvPr id="0" name=""/>
        <dsp:cNvSpPr/>
      </dsp:nvSpPr>
      <dsp:spPr>
        <a:xfrm>
          <a:off x="4592922" y="792090"/>
          <a:ext cx="1725868" cy="1196729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Feelings</a:t>
          </a:r>
        </a:p>
      </dsp:txBody>
      <dsp:txXfrm>
        <a:off x="4845670" y="967347"/>
        <a:ext cx="1220372" cy="846215"/>
      </dsp:txXfrm>
    </dsp:sp>
    <dsp:sp modelId="{692C997F-CE41-4ED7-A2B6-D522E4655CE5}">
      <dsp:nvSpPr>
        <dsp:cNvPr id="0" name=""/>
        <dsp:cNvSpPr/>
      </dsp:nvSpPr>
      <dsp:spPr>
        <a:xfrm rot="5427785">
          <a:off x="5191899" y="2259092"/>
          <a:ext cx="510687" cy="39406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500" kern="1200"/>
        </a:p>
      </dsp:txBody>
      <dsp:txXfrm rot="10800000">
        <a:off x="5251486" y="2278797"/>
        <a:ext cx="392469" cy="236436"/>
      </dsp:txXfrm>
    </dsp:sp>
    <dsp:sp modelId="{A52F0B87-CB36-4C43-99D2-135030B3898B}">
      <dsp:nvSpPr>
        <dsp:cNvPr id="0" name=""/>
        <dsp:cNvSpPr/>
      </dsp:nvSpPr>
      <dsp:spPr>
        <a:xfrm>
          <a:off x="4561258" y="2952332"/>
          <a:ext cx="1754987" cy="1108681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Evaluation </a:t>
          </a:r>
          <a:endParaRPr lang="en-GB" sz="1900" kern="1200" dirty="0"/>
        </a:p>
      </dsp:txBody>
      <dsp:txXfrm>
        <a:off x="4818270" y="3114695"/>
        <a:ext cx="1240963" cy="783955"/>
      </dsp:txXfrm>
    </dsp:sp>
    <dsp:sp modelId="{903A1F8F-9F89-47DB-8BE6-697D9BF3657A}">
      <dsp:nvSpPr>
        <dsp:cNvPr id="0" name=""/>
        <dsp:cNvSpPr/>
      </dsp:nvSpPr>
      <dsp:spPr>
        <a:xfrm rot="9879100">
          <a:off x="4222972" y="3602548"/>
          <a:ext cx="297273" cy="39406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500" kern="1200"/>
        </a:p>
      </dsp:txBody>
      <dsp:txXfrm rot="10800000">
        <a:off x="4310564" y="3669557"/>
        <a:ext cx="208091" cy="236436"/>
      </dsp:txXfrm>
    </dsp:sp>
    <dsp:sp modelId="{6E480798-BAE0-4077-A095-9643CBDCFDFD}">
      <dsp:nvSpPr>
        <dsp:cNvPr id="0" name=""/>
        <dsp:cNvSpPr/>
      </dsp:nvSpPr>
      <dsp:spPr>
        <a:xfrm>
          <a:off x="2452284" y="3506610"/>
          <a:ext cx="1701103" cy="117264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Analysis </a:t>
          </a:r>
          <a:endParaRPr lang="en-GB" sz="1900" kern="1200" dirty="0"/>
        </a:p>
      </dsp:txBody>
      <dsp:txXfrm>
        <a:off x="2701405" y="3678339"/>
        <a:ext cx="1202861" cy="829184"/>
      </dsp:txXfrm>
    </dsp:sp>
    <dsp:sp modelId="{56B88863-8C22-47C2-8271-203EBD64FCB6}">
      <dsp:nvSpPr>
        <dsp:cNvPr id="0" name=""/>
        <dsp:cNvSpPr/>
      </dsp:nvSpPr>
      <dsp:spPr>
        <a:xfrm rot="11923455">
          <a:off x="1988143" y="3518662"/>
          <a:ext cx="403480" cy="39406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500" kern="1200"/>
        </a:p>
      </dsp:txBody>
      <dsp:txXfrm rot="10800000">
        <a:off x="2103233" y="3616449"/>
        <a:ext cx="285262" cy="236436"/>
      </dsp:txXfrm>
    </dsp:sp>
    <dsp:sp modelId="{28F5B1E1-93E6-4507-B2F3-98A229516A48}">
      <dsp:nvSpPr>
        <dsp:cNvPr id="0" name=""/>
        <dsp:cNvSpPr/>
      </dsp:nvSpPr>
      <dsp:spPr>
        <a:xfrm>
          <a:off x="229311" y="2736306"/>
          <a:ext cx="1669508" cy="1195573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Conclusion </a:t>
          </a:r>
          <a:endParaRPr lang="en-GB" sz="1900" kern="1200" dirty="0"/>
        </a:p>
      </dsp:txBody>
      <dsp:txXfrm>
        <a:off x="473805" y="2911394"/>
        <a:ext cx="1180520" cy="845397"/>
      </dsp:txXfrm>
    </dsp:sp>
    <dsp:sp modelId="{F792830B-4105-4CEC-90E1-DABB86530603}">
      <dsp:nvSpPr>
        <dsp:cNvPr id="0" name=""/>
        <dsp:cNvSpPr/>
      </dsp:nvSpPr>
      <dsp:spPr>
        <a:xfrm rot="16243026">
          <a:off x="914730" y="2245589"/>
          <a:ext cx="320987" cy="39406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500" kern="1200"/>
        </a:p>
      </dsp:txBody>
      <dsp:txXfrm>
        <a:off x="962275" y="2372545"/>
        <a:ext cx="224691" cy="236436"/>
      </dsp:txXfrm>
    </dsp:sp>
    <dsp:sp modelId="{5B18E30B-E58E-4D9A-85D8-67B662B020CF}">
      <dsp:nvSpPr>
        <dsp:cNvPr id="0" name=""/>
        <dsp:cNvSpPr/>
      </dsp:nvSpPr>
      <dsp:spPr>
        <a:xfrm>
          <a:off x="216021" y="936099"/>
          <a:ext cx="1741163" cy="119466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Action plan</a:t>
          </a:r>
          <a:endParaRPr lang="en-GB" sz="1900" kern="1200" dirty="0"/>
        </a:p>
      </dsp:txBody>
      <dsp:txXfrm>
        <a:off x="471008" y="1111053"/>
        <a:ext cx="1231189" cy="844754"/>
      </dsp:txXfrm>
    </dsp:sp>
    <dsp:sp modelId="{60A63619-7E86-4B83-8BC2-80A949E028B2}">
      <dsp:nvSpPr>
        <dsp:cNvPr id="0" name=""/>
        <dsp:cNvSpPr/>
      </dsp:nvSpPr>
      <dsp:spPr>
        <a:xfrm rot="20305966">
          <a:off x="1986494" y="898767"/>
          <a:ext cx="414589" cy="394060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500" kern="1200"/>
        </a:p>
      </dsp:txBody>
      <dsp:txXfrm>
        <a:off x="1990632" y="999307"/>
        <a:ext cx="296371" cy="2364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A5B46-D536-432F-9F82-F526A0AF5E56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8AB39-85EC-442D-A610-B0402E956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389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7E47A-3DC7-420D-9A90-879EF051E693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76319-3928-4758-A399-A77A178BB7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0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 is a collection</a:t>
            </a:r>
            <a:r>
              <a:rPr lang="en-GB" baseline="0" dirty="0" smtClean="0"/>
              <a:t> of slides that I use in the generic Study Development workshop BUT it is not a coherent workshop per se: I select from the slides and structure the workshop according to who is there and why. </a:t>
            </a:r>
          </a:p>
          <a:p>
            <a:endParaRPr lang="en-GB" baseline="0" dirty="0" smtClean="0"/>
          </a:p>
          <a:p>
            <a:r>
              <a:rPr lang="en-GB" baseline="0" dirty="0" smtClean="0"/>
              <a:t>Please feel free to select any slides you find useful, change them to suit your context and add </a:t>
            </a:r>
            <a:r>
              <a:rPr lang="en-GB" baseline="0" smtClean="0"/>
              <a:t>your own material.</a:t>
            </a:r>
            <a:endParaRPr lang="en-GB" baseline="0" dirty="0" smtClean="0"/>
          </a:p>
          <a:p>
            <a:endParaRPr lang="en-GB" baseline="0" dirty="0" smtClean="0"/>
          </a:p>
          <a:p>
            <a:r>
              <a:rPr lang="en-GB" baseline="0" dirty="0" smtClean="0"/>
              <a:t>Different activities can be added – some of the hand-outs in the adaptable materials on Reflection offer possible activities to use.</a:t>
            </a:r>
          </a:p>
          <a:p>
            <a:r>
              <a:rPr lang="en-GB" baseline="0" dirty="0" smtClean="0"/>
              <a:t>(A couple of the slides with text in red indicate activities I often use – they can be found on the hand-outs indicated on the slides.)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76319-3928-4758-A399-A77A178BB7A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608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* Although emotions/feelings, attitudes </a:t>
            </a:r>
            <a:r>
              <a:rPr lang="en-GB" dirty="0" err="1" smtClean="0"/>
              <a:t>etc</a:t>
            </a:r>
            <a:r>
              <a:rPr lang="en-GB" dirty="0" smtClean="0"/>
              <a:t> may play</a:t>
            </a:r>
            <a:r>
              <a:rPr lang="en-GB" baseline="0" dirty="0" smtClean="0"/>
              <a:t> a significant role in WHAT we are reflecting upon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76319-3928-4758-A399-A77A178BB7A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86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hand-outs referred to here are ‘reflection getting started’ and ‘dialogue prompt reflection</a:t>
            </a:r>
            <a:r>
              <a:rPr lang="en-GB" baseline="0" dirty="0" smtClean="0"/>
              <a:t> activities’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76319-3928-4758-A399-A77A178BB7A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3353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  This is usually for longer term things, keeping track</a:t>
            </a:r>
            <a:r>
              <a:rPr lang="en-GB" baseline="0" dirty="0" smtClean="0"/>
              <a:t> over time. </a:t>
            </a:r>
            <a:r>
              <a:rPr lang="en-GB" dirty="0" smtClean="0"/>
              <a:t>(Or you may use </a:t>
            </a:r>
            <a:r>
              <a:rPr lang="en-GB" dirty="0" err="1" smtClean="0"/>
              <a:t>PebblePad</a:t>
            </a:r>
            <a:r>
              <a:rPr lang="en-GB" dirty="0" smtClean="0"/>
              <a:t> or other online forms)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76319-3928-4758-A399-A77A178BB7A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2104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These cover </a:t>
            </a:r>
            <a:r>
              <a:rPr lang="en-GB" dirty="0" err="1" smtClean="0"/>
              <a:t>powerpoint</a:t>
            </a:r>
            <a:r>
              <a:rPr lang="en-GB" dirty="0" smtClean="0"/>
              <a:t> and </a:t>
            </a:r>
            <a:r>
              <a:rPr lang="en-GB" dirty="0" err="1" smtClean="0"/>
              <a:t>handouts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76319-3928-4758-A399-A77A178BB7A0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969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2721-52E3-4391-9BC4-0A01292FA4AF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41DC-1ABD-4D53-B9AE-54D5372678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99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2721-52E3-4391-9BC4-0A01292FA4AF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41DC-1ABD-4D53-B9AE-54D5372678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405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2721-52E3-4391-9BC4-0A01292FA4AF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41DC-1ABD-4D53-B9AE-54D5372678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60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 Narrow" pitchFamily="34" charset="0"/>
              </a:defRPr>
            </a:lvl1pPr>
            <a:lvl2pPr marL="742950" indent="-285750">
              <a:buFont typeface="Wingdings" pitchFamily="2" charset="2"/>
              <a:buChar char="Ø"/>
              <a:defRPr>
                <a:solidFill>
                  <a:srgbClr val="002060"/>
                </a:solidFill>
                <a:latin typeface="Arial Narrow" pitchFamily="34" charset="0"/>
              </a:defRPr>
            </a:lvl2pPr>
            <a:lvl3pPr>
              <a:defRPr>
                <a:solidFill>
                  <a:srgbClr val="002060"/>
                </a:solidFill>
                <a:latin typeface="Arial Narrow" pitchFamily="34" charset="0"/>
              </a:defRPr>
            </a:lvl3pPr>
            <a:lvl4pPr>
              <a:defRPr>
                <a:solidFill>
                  <a:srgbClr val="002060"/>
                </a:solidFill>
                <a:latin typeface="Arial Narrow" pitchFamily="34" charset="0"/>
              </a:defRPr>
            </a:lvl4pPr>
            <a:lvl5pPr>
              <a:defRPr>
                <a:solidFill>
                  <a:srgbClr val="002060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41DC-1ABD-4D53-B9AE-54D537267841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IAD_identity_fullcolour_blu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6103938"/>
            <a:ext cx="1657350" cy="75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199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2721-52E3-4391-9BC4-0A01292FA4AF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41DC-1ABD-4D53-B9AE-54D5372678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36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  <a:latin typeface="Arial Narrow" pitchFamily="34" charset="0"/>
              </a:defRPr>
            </a:lvl1pPr>
            <a:lvl2pPr marL="742950" indent="-285750">
              <a:buFont typeface="Wingdings" pitchFamily="2" charset="2"/>
              <a:buChar char="Ø"/>
              <a:defRPr sz="2400">
                <a:solidFill>
                  <a:srgbClr val="002060"/>
                </a:solidFill>
                <a:latin typeface="Arial Narrow" pitchFamily="34" charset="0"/>
              </a:defRPr>
            </a:lvl2pPr>
            <a:lvl3pPr>
              <a:defRPr sz="2000">
                <a:solidFill>
                  <a:srgbClr val="002060"/>
                </a:solidFill>
                <a:latin typeface="Arial Narrow" pitchFamily="34" charset="0"/>
              </a:defRPr>
            </a:lvl3pPr>
            <a:lvl4pPr>
              <a:defRPr sz="1800">
                <a:solidFill>
                  <a:srgbClr val="002060"/>
                </a:solidFill>
                <a:latin typeface="Arial Narrow" pitchFamily="34" charset="0"/>
              </a:defRPr>
            </a:lvl4pPr>
            <a:lvl5pPr>
              <a:defRPr sz="1800">
                <a:solidFill>
                  <a:srgbClr val="002060"/>
                </a:solidFill>
                <a:latin typeface="Arial Narrow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  <a:latin typeface="Arial Narrow" pitchFamily="34" charset="0"/>
              </a:defRPr>
            </a:lvl1pPr>
            <a:lvl2pPr marL="742950" indent="-285750">
              <a:buFont typeface="Wingdings" pitchFamily="2" charset="2"/>
              <a:buChar char="Ø"/>
              <a:defRPr sz="2400">
                <a:solidFill>
                  <a:srgbClr val="002060"/>
                </a:solidFill>
                <a:latin typeface="Arial Narrow" pitchFamily="34" charset="0"/>
              </a:defRPr>
            </a:lvl2pPr>
            <a:lvl3pPr>
              <a:defRPr sz="2000">
                <a:solidFill>
                  <a:srgbClr val="002060"/>
                </a:solidFill>
                <a:latin typeface="Arial Narrow" pitchFamily="34" charset="0"/>
              </a:defRPr>
            </a:lvl3pPr>
            <a:lvl4pPr>
              <a:defRPr sz="1800">
                <a:solidFill>
                  <a:srgbClr val="002060"/>
                </a:solidFill>
                <a:latin typeface="Arial Narrow" pitchFamily="34" charset="0"/>
              </a:defRPr>
            </a:lvl4pPr>
            <a:lvl5pPr>
              <a:defRPr sz="1800">
                <a:solidFill>
                  <a:srgbClr val="002060"/>
                </a:solidFill>
                <a:latin typeface="Arial Narrow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41DC-1ABD-4D53-B9AE-54D537267841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6" descr="IAD_identity_fullcolour_blu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6103938"/>
            <a:ext cx="1657350" cy="75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740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2721-52E3-4391-9BC4-0A01292FA4AF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41DC-1ABD-4D53-B9AE-54D5372678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58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41DC-1ABD-4D53-B9AE-54D537267841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6" descr="IAD_identity_fullcolour_blu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6103938"/>
            <a:ext cx="1657350" cy="75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9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2721-52E3-4391-9BC4-0A01292FA4AF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41DC-1ABD-4D53-B9AE-54D5372678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2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2721-52E3-4391-9BC4-0A01292FA4AF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41DC-1ABD-4D53-B9AE-54D5372678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202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2721-52E3-4391-9BC4-0A01292FA4AF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541DC-1ABD-4D53-B9AE-54D5372678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811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E2721-52E3-4391-9BC4-0A01292FA4AF}" type="datetimeFigureOut">
              <a:rPr lang="en-GB" smtClean="0"/>
              <a:t>09/12/2015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541DC-1ABD-4D53-B9AE-54D5372678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440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ployability.ed.ac.uk/documents/GAFramework+Interpretation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rt.ac.uk/departments/studentsupport/ask/resources/handouts/writtenassignments/filetodownload,73259,en.pdf" TargetMode="External"/><Relationship Id="rId2" Type="http://schemas.openxmlformats.org/officeDocument/2006/relationships/hyperlink" Target="http://www.employability.ed.ac.uk/Student/EdinburghAward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" descr="blue background v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Title 1"/>
          <p:cNvSpPr>
            <a:spLocks noGrp="1"/>
          </p:cNvSpPr>
          <p:nvPr>
            <p:ph type="ctrTitle" idx="4294967295"/>
          </p:nvPr>
        </p:nvSpPr>
        <p:spPr>
          <a:xfrm>
            <a:off x="755650" y="549275"/>
            <a:ext cx="7772400" cy="4464050"/>
          </a:xfrm>
        </p:spPr>
        <p:txBody>
          <a:bodyPr/>
          <a:lstStyle/>
          <a:p>
            <a:pPr algn="l"/>
            <a:r>
              <a:rPr lang="en-GB" sz="6000" b="1" dirty="0" smtClean="0">
                <a:solidFill>
                  <a:srgbClr val="002060"/>
                </a:solidFill>
                <a:latin typeface="Calibri" pitchFamily="34" charset="0"/>
              </a:rPr>
              <a:t>Reflection and</a:t>
            </a:r>
            <a:br>
              <a:rPr lang="en-GB" sz="6000" b="1" dirty="0" smtClean="0">
                <a:solidFill>
                  <a:srgbClr val="002060"/>
                </a:solidFill>
                <a:latin typeface="Calibri" pitchFamily="34" charset="0"/>
              </a:rPr>
            </a:br>
            <a:r>
              <a:rPr lang="en-GB" sz="6000" b="1" dirty="0">
                <a:solidFill>
                  <a:srgbClr val="002060"/>
                </a:solidFill>
                <a:latin typeface="Calibri" pitchFamily="34" charset="0"/>
              </a:rPr>
              <a:t>r</a:t>
            </a:r>
            <a:r>
              <a:rPr lang="en-GB" sz="6000" b="1" dirty="0" smtClean="0">
                <a:solidFill>
                  <a:srgbClr val="002060"/>
                </a:solidFill>
                <a:latin typeface="Calibri" pitchFamily="34" charset="0"/>
              </a:rPr>
              <a:t>eflective writing</a:t>
            </a:r>
            <a:endParaRPr lang="en-GB" sz="6000" b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4859338" y="5084763"/>
            <a:ext cx="3935412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sz="2000" dirty="0" smtClean="0">
                <a:solidFill>
                  <a:srgbClr val="002060"/>
                </a:solidFill>
                <a:latin typeface="Calibri" pitchFamily="34" charset="0"/>
                <a:cs typeface="Arial" charset="0"/>
              </a:rPr>
              <a:t>Chris </a:t>
            </a:r>
            <a:r>
              <a:rPr lang="en-GB" sz="2000" dirty="0" err="1" smtClean="0">
                <a:solidFill>
                  <a:srgbClr val="002060"/>
                </a:solidFill>
                <a:latin typeface="Calibri" pitchFamily="34" charset="0"/>
                <a:cs typeface="Arial" charset="0"/>
              </a:rPr>
              <a:t>Doye</a:t>
            </a:r>
            <a:endParaRPr lang="en-GB" sz="2000" dirty="0">
              <a:solidFill>
                <a:srgbClr val="002060"/>
              </a:solidFill>
              <a:latin typeface="Calibri" pitchFamily="34" charset="0"/>
              <a:cs typeface="Arial" charset="0"/>
            </a:endParaRPr>
          </a:p>
          <a:p>
            <a:r>
              <a:rPr lang="en-GB" sz="2000" dirty="0">
                <a:solidFill>
                  <a:srgbClr val="002060"/>
                </a:solidFill>
                <a:latin typeface="Calibri" pitchFamily="34" charset="0"/>
                <a:cs typeface="Arial" charset="0"/>
              </a:rPr>
              <a:t>Institute for Academic Development</a:t>
            </a:r>
          </a:p>
          <a:p>
            <a:r>
              <a:rPr lang="en-GB" sz="2000" dirty="0">
                <a:solidFill>
                  <a:srgbClr val="002060"/>
                </a:solidFill>
                <a:latin typeface="Calibri" pitchFamily="34" charset="0"/>
                <a:cs typeface="Arial" charset="0"/>
              </a:rPr>
              <a:t>University of Edinburgh</a:t>
            </a:r>
          </a:p>
          <a:p>
            <a:r>
              <a:rPr lang="en-GB" sz="2000" smtClean="0">
                <a:solidFill>
                  <a:srgbClr val="002060"/>
                </a:solidFill>
                <a:latin typeface="Calibri" pitchFamily="34" charset="0"/>
                <a:cs typeface="Arial" charset="0"/>
              </a:rPr>
              <a:t>November 2012</a:t>
            </a:r>
            <a:endParaRPr lang="en-GB" sz="2000" dirty="0">
              <a:solidFill>
                <a:srgbClr val="002060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27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Exploring experience and perspective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Look at the hand-outs</a:t>
            </a:r>
          </a:p>
          <a:p>
            <a:r>
              <a:rPr lang="en-GB" dirty="0" smtClean="0">
                <a:solidFill>
                  <a:srgbClr val="C00000"/>
                </a:solidFill>
              </a:rPr>
              <a:t>Try one of the techniques </a:t>
            </a:r>
            <a:r>
              <a:rPr lang="en-GB" sz="2800" dirty="0" smtClean="0">
                <a:solidFill>
                  <a:srgbClr val="C00000"/>
                </a:solidFill>
              </a:rPr>
              <a:t>(you will </a:t>
            </a:r>
            <a:r>
              <a:rPr lang="en-GB" sz="2800" b="1" dirty="0" smtClean="0">
                <a:solidFill>
                  <a:srgbClr val="C00000"/>
                </a:solidFill>
              </a:rPr>
              <a:t>not</a:t>
            </a:r>
            <a:r>
              <a:rPr lang="en-GB" sz="2800" dirty="0" smtClean="0">
                <a:solidFill>
                  <a:srgbClr val="C00000"/>
                </a:solidFill>
              </a:rPr>
              <a:t> be asked to share what you have actually produced)</a:t>
            </a:r>
          </a:p>
          <a:p>
            <a:r>
              <a:rPr lang="en-GB" dirty="0" smtClean="0">
                <a:solidFill>
                  <a:srgbClr val="C00000"/>
                </a:solidFill>
              </a:rPr>
              <a:t>Share with the group </a:t>
            </a:r>
            <a:endParaRPr lang="en-GB" dirty="0">
              <a:solidFill>
                <a:srgbClr val="C00000"/>
              </a:solidFill>
            </a:endParaRPr>
          </a:p>
          <a:p>
            <a:pPr lvl="1"/>
            <a:r>
              <a:rPr lang="en-GB" dirty="0" smtClean="0">
                <a:solidFill>
                  <a:srgbClr val="C00000"/>
                </a:solidFill>
              </a:rPr>
              <a:t>Which activity did you choose?</a:t>
            </a:r>
          </a:p>
          <a:p>
            <a:pPr lvl="1"/>
            <a:r>
              <a:rPr lang="en-GB" dirty="0" smtClean="0">
                <a:solidFill>
                  <a:srgbClr val="C00000"/>
                </a:solidFill>
              </a:rPr>
              <a:t>What are your reactions to doing it?</a:t>
            </a:r>
          </a:p>
        </p:txBody>
      </p:sp>
      <p:pic>
        <p:nvPicPr>
          <p:cNvPr id="2054" name="Picture 6" descr="C:\Users\cdoye\AppData\Local\Microsoft\Windows\Temporary Internet Files\Content.IE5\83KMVI47\MC90023946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10304">
            <a:off x="7387454" y="3622662"/>
            <a:ext cx="1508760" cy="1758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cdoye\AppData\Local\Microsoft\Windows\Temporary Internet Files\Content.IE5\83KMVI47\MC90033157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4221088"/>
            <a:ext cx="2071534" cy="211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437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cdoye\AppData\Local\Microsoft\Windows\Temporary Internet Files\Content.IE5\5TXOVKPQ\MC900198862[1].wmf"/>
          <p:cNvPicPr>
            <a:picLocks noChangeAspect="1" noChangeArrowheads="1"/>
          </p:cNvPicPr>
          <p:nvPr/>
        </p:nvPicPr>
        <p:blipFill rotWithShape="1"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8" t="8486" r="8053" b="5559"/>
          <a:stretch/>
        </p:blipFill>
        <p:spPr bwMode="auto">
          <a:xfrm>
            <a:off x="3563888" y="2132856"/>
            <a:ext cx="2630311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Reflective journal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1074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At the time </a:t>
            </a:r>
          </a:p>
          <a:p>
            <a:r>
              <a:rPr lang="en-GB" sz="2400" dirty="0" smtClean="0"/>
              <a:t>Write a description as you see things now</a:t>
            </a:r>
          </a:p>
          <a:p>
            <a:r>
              <a:rPr lang="en-GB" sz="2400" dirty="0" smtClean="0"/>
              <a:t>Include your feelings</a:t>
            </a:r>
          </a:p>
          <a:p>
            <a:r>
              <a:rPr lang="en-GB" sz="2400" dirty="0" smtClean="0"/>
              <a:t>Note down anything you might want to refer to as ‘evidence’</a:t>
            </a:r>
          </a:p>
          <a:p>
            <a:r>
              <a:rPr lang="en-GB" sz="2400" dirty="0" smtClean="0"/>
              <a:t>Note questions or things you might want to explore if they occur to you</a:t>
            </a:r>
            <a:endParaRPr lang="en-GB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076056" y="1600200"/>
            <a:ext cx="361074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Later reflection</a:t>
            </a:r>
          </a:p>
          <a:p>
            <a:r>
              <a:rPr lang="en-GB" sz="2400" dirty="0" smtClean="0"/>
              <a:t>Look back objectively at what you wrote</a:t>
            </a:r>
          </a:p>
          <a:p>
            <a:r>
              <a:rPr lang="en-GB" sz="2400" dirty="0" smtClean="0"/>
              <a:t>Compare you now with then: changes?</a:t>
            </a:r>
          </a:p>
          <a:p>
            <a:r>
              <a:rPr lang="en-GB" sz="2400" dirty="0" smtClean="0"/>
              <a:t>Ask &amp; answer critical questions</a:t>
            </a:r>
          </a:p>
          <a:p>
            <a:pPr lvl="1"/>
            <a:r>
              <a:rPr lang="en-GB" sz="2000" dirty="0" smtClean="0"/>
              <a:t>Relate to wider context</a:t>
            </a:r>
          </a:p>
          <a:p>
            <a:pPr lvl="1"/>
            <a:r>
              <a:rPr lang="en-GB" sz="2000" dirty="0" smtClean="0"/>
              <a:t>Justify what you say</a:t>
            </a:r>
          </a:p>
          <a:p>
            <a:r>
              <a:rPr lang="en-GB" sz="2400" dirty="0" smtClean="0"/>
              <a:t>Learning &amp; moving forward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836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Reflective writing assignments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GB" sz="2800" dirty="0"/>
              <a:t>May use specific model and follow that structure</a:t>
            </a:r>
          </a:p>
          <a:p>
            <a:pPr marL="609600" indent="-609600"/>
            <a:r>
              <a:rPr lang="en-GB" sz="2800" dirty="0"/>
              <a:t>Usually follows basic phases</a:t>
            </a:r>
          </a:p>
          <a:p>
            <a:pPr marL="1343025" lvl="1" indent="-533400">
              <a:buFontTx/>
              <a:buAutoNum type="arabicPeriod"/>
            </a:pPr>
            <a:r>
              <a:rPr lang="en-GB" dirty="0"/>
              <a:t>Descriptive (who? what? where? when?)</a:t>
            </a:r>
          </a:p>
          <a:p>
            <a:pPr marL="1343025" lvl="1" indent="-533400">
              <a:buFontTx/>
              <a:buAutoNum type="arabicPeriod"/>
            </a:pPr>
            <a:r>
              <a:rPr lang="en-GB" dirty="0"/>
              <a:t>Analytical &amp; interpretive (why? how? so?)</a:t>
            </a:r>
          </a:p>
          <a:p>
            <a:pPr marL="1343025" lvl="1" indent="-533400">
              <a:buFontTx/>
              <a:buAutoNum type="arabicPeriod"/>
            </a:pPr>
            <a:r>
              <a:rPr lang="en-GB" dirty="0"/>
              <a:t>Looking forward (where/what now?) 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en-GB" sz="2800" dirty="0" err="1"/>
              <a:t>cf</a:t>
            </a:r>
            <a:r>
              <a:rPr lang="en-GB" sz="2800" dirty="0"/>
              <a:t> </a:t>
            </a:r>
            <a:r>
              <a:rPr lang="en-GB" sz="2800" dirty="0" err="1"/>
              <a:t>Borton</a:t>
            </a:r>
            <a:r>
              <a:rPr lang="en-GB" sz="2800" dirty="0"/>
              <a:t> (earlier)</a:t>
            </a:r>
          </a:p>
          <a:p>
            <a:pPr marL="609600" indent="-609600">
              <a:buFont typeface="Wingdings" pitchFamily="2" charset="2"/>
              <a:buChar char="Ø"/>
            </a:pPr>
            <a:r>
              <a:rPr lang="en-GB" sz="2800" dirty="0"/>
              <a:t>Or, more complex, e.g. </a:t>
            </a:r>
            <a:r>
              <a:rPr lang="en-GB" sz="2800"/>
              <a:t>Gibbs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6011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More structured e.g. Gibbs (1988)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6828515"/>
              </p:ext>
            </p:extLst>
          </p:nvPr>
        </p:nvGraphicFramePr>
        <p:xfrm>
          <a:off x="611560" y="1340768"/>
          <a:ext cx="8147248" cy="4679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294" name="TextBox 6"/>
          <p:cNvSpPr txBox="1">
            <a:spLocks noChangeArrowheads="1"/>
          </p:cNvSpPr>
          <p:nvPr/>
        </p:nvSpPr>
        <p:spPr bwMode="auto">
          <a:xfrm>
            <a:off x="7092950" y="4797425"/>
            <a:ext cx="17272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>
                <a:latin typeface="Arial Narrow" pitchFamily="34" charset="0"/>
              </a:rPr>
              <a:t>(Cited in Jasper, 2003 .p.77 but, N.B. she puts description instead of analysis!)</a:t>
            </a:r>
          </a:p>
        </p:txBody>
      </p:sp>
    </p:spTree>
    <p:extLst>
      <p:ext uri="{BB962C8B-B14F-4D97-AF65-F5344CB8AC3E}">
        <p14:creationId xmlns:p14="http://schemas.microsoft.com/office/powerpoint/2010/main" val="49679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Description</a:t>
            </a:r>
            <a:r>
              <a:rPr lang="en-GB"/>
              <a:t> 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sz="2800" dirty="0" smtClean="0">
                <a:latin typeface="Arial Narrow" pitchFamily="34" charset="0"/>
              </a:rPr>
              <a:t>Ability to give effective account &gt; others understand what happened as you saw it:</a:t>
            </a:r>
          </a:p>
          <a:p>
            <a:pPr lvl="1">
              <a:buFont typeface="Wingdings" pitchFamily="2" charset="2"/>
              <a:buChar char="Ø"/>
            </a:pPr>
            <a:r>
              <a:rPr lang="en-GB" dirty="0" smtClean="0">
                <a:latin typeface="Arial Narrow" pitchFamily="34" charset="0"/>
              </a:rPr>
              <a:t>Pick relevant, significant detail: right amount</a:t>
            </a:r>
          </a:p>
          <a:p>
            <a:pPr lvl="1">
              <a:buFont typeface="Wingdings" pitchFamily="2" charset="2"/>
              <a:buChar char="Ø"/>
            </a:pPr>
            <a:r>
              <a:rPr lang="en-GB" dirty="0" smtClean="0">
                <a:latin typeface="Arial Narrow" pitchFamily="34" charset="0"/>
              </a:rPr>
              <a:t>Writing = clear, concise, well structured</a:t>
            </a:r>
          </a:p>
          <a:p>
            <a:pPr lvl="1">
              <a:buFont typeface="Wingdings" pitchFamily="2" charset="2"/>
              <a:buChar char="Ø"/>
            </a:pPr>
            <a:r>
              <a:rPr lang="en-GB" dirty="0" smtClean="0">
                <a:latin typeface="Arial Narrow" pitchFamily="34" charset="0"/>
              </a:rPr>
              <a:t>Objective rather than emotional: thoughts &amp; feelings are recorded rather than colouring account</a:t>
            </a:r>
          </a:p>
        </p:txBody>
      </p:sp>
    </p:spTree>
    <p:extLst>
      <p:ext uri="{BB962C8B-B14F-4D97-AF65-F5344CB8AC3E}">
        <p14:creationId xmlns:p14="http://schemas.microsoft.com/office/powerpoint/2010/main" val="342854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Critical analysis/ evaluation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GB" dirty="0" smtClean="0">
                <a:latin typeface="Arial Narrow" pitchFamily="34" charset="0"/>
              </a:rPr>
              <a:t>Aims for deeper understanding</a:t>
            </a:r>
          </a:p>
          <a:p>
            <a:r>
              <a:rPr lang="en-GB" sz="2800" dirty="0" smtClean="0">
                <a:latin typeface="Arial Narrow" pitchFamily="34" charset="0"/>
              </a:rPr>
              <a:t>Breaking down into constituent parts</a:t>
            </a:r>
          </a:p>
          <a:p>
            <a:r>
              <a:rPr lang="en-GB" sz="2800" dirty="0" smtClean="0">
                <a:latin typeface="Arial Narrow" pitchFamily="34" charset="0"/>
              </a:rPr>
              <a:t>Identifying positives / negatives/ issues</a:t>
            </a:r>
          </a:p>
          <a:p>
            <a:r>
              <a:rPr lang="en-GB" sz="2800" dirty="0" smtClean="0">
                <a:latin typeface="Arial Narrow" pitchFamily="34" charset="0"/>
              </a:rPr>
              <a:t>Identifying and challenging assumptions (self &amp; other)</a:t>
            </a:r>
          </a:p>
          <a:p>
            <a:r>
              <a:rPr lang="en-GB" sz="2800" dirty="0" smtClean="0">
                <a:latin typeface="Arial Narrow" pitchFamily="34" charset="0"/>
              </a:rPr>
              <a:t>Making connections (other experience, learning)</a:t>
            </a:r>
          </a:p>
          <a:p>
            <a:r>
              <a:rPr lang="en-GB" sz="2800" dirty="0" smtClean="0">
                <a:latin typeface="Arial Narrow" pitchFamily="34" charset="0"/>
              </a:rPr>
              <a:t>Relating to external sources, e.g.</a:t>
            </a:r>
          </a:p>
          <a:p>
            <a:pPr lvl="1">
              <a:buFont typeface="Wingdings" pitchFamily="2" charset="2"/>
              <a:buChar char="Ø"/>
            </a:pPr>
            <a:r>
              <a:rPr lang="en-GB" sz="2400" dirty="0" smtClean="0">
                <a:latin typeface="Arial Narrow" pitchFamily="34" charset="0"/>
              </a:rPr>
              <a:t>Theory, research, case studies, wider social/political/economic context</a:t>
            </a:r>
          </a:p>
        </p:txBody>
      </p:sp>
    </p:spTree>
    <p:extLst>
      <p:ext uri="{BB962C8B-B14F-4D97-AF65-F5344CB8AC3E}">
        <p14:creationId xmlns:p14="http://schemas.microsoft.com/office/powerpoint/2010/main" val="47130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Levels of reflection: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Hatton and Smith's (1995) four levels of reflection, summarised by Gillett </a:t>
            </a:r>
            <a:r>
              <a:rPr lang="en-GB" i="1" dirty="0"/>
              <a:t>et al</a:t>
            </a:r>
            <a:r>
              <a:rPr lang="en-GB" dirty="0"/>
              <a:t>. as:</a:t>
            </a:r>
          </a:p>
          <a:p>
            <a:pPr lvl="0"/>
            <a:r>
              <a:rPr lang="en-GB" b="1" dirty="0"/>
              <a:t>descriptive writing </a:t>
            </a:r>
            <a:r>
              <a:rPr lang="en-GB" dirty="0"/>
              <a:t>(a straightforward account of events)</a:t>
            </a:r>
          </a:p>
          <a:p>
            <a:pPr lvl="0"/>
            <a:r>
              <a:rPr lang="en-GB" b="1" dirty="0"/>
              <a:t>descriptive reflection</a:t>
            </a:r>
            <a:r>
              <a:rPr lang="en-GB" dirty="0"/>
              <a:t> (an account with reasons, justifications and explanation for the events)</a:t>
            </a:r>
          </a:p>
          <a:p>
            <a:pPr lvl="0"/>
            <a:r>
              <a:rPr lang="en-GB" b="1" dirty="0"/>
              <a:t>dialogic reflection</a:t>
            </a:r>
            <a:r>
              <a:rPr lang="en-GB" dirty="0"/>
              <a:t> (the writer begins to stand back from the account and analyse it)</a:t>
            </a:r>
          </a:p>
          <a:p>
            <a:pPr lvl="0"/>
            <a:r>
              <a:rPr lang="en-GB" b="1" dirty="0"/>
              <a:t>critical reflection</a:t>
            </a:r>
            <a:r>
              <a:rPr lang="en-GB" dirty="0"/>
              <a:t> (the writer puts their account into a broader perspective).</a:t>
            </a:r>
          </a:p>
          <a:p>
            <a:pPr marL="0" indent="0" algn="r">
              <a:buNone/>
            </a:pPr>
            <a:r>
              <a:rPr lang="en-GB" sz="1900" dirty="0"/>
              <a:t>(Gillett </a:t>
            </a:r>
            <a:r>
              <a:rPr lang="en-GB" sz="1900" i="1" dirty="0"/>
              <a:t>et al</a:t>
            </a:r>
            <a:r>
              <a:rPr lang="en-GB" sz="1900" dirty="0"/>
              <a:t>., 2009, p.165)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051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Levels of reflection: 2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en-GB" dirty="0" smtClean="0">
                <a:latin typeface="Arial Narrow" pitchFamily="34" charset="0"/>
              </a:rPr>
              <a:t>Goodman’s 3 levels (1984) often referred to – roughly equate to: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GB" dirty="0" smtClean="0">
                <a:latin typeface="Arial Narrow" pitchFamily="34" charset="0"/>
              </a:rPr>
              <a:t>Largely descriptive; looking at practical things in terms of responsibility, accountability, efficiency ..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GB" dirty="0" smtClean="0">
                <a:latin typeface="Arial Narrow" pitchFamily="34" charset="0"/>
              </a:rPr>
              <a:t>Moving out from your particular experiences – relationship between theory and practice; broader implications,  issues, values..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GB" dirty="0" smtClean="0">
                <a:latin typeface="Arial Narrow" pitchFamily="34" charset="0"/>
              </a:rPr>
              <a:t>Broadening out to consider implications in context of ethical / social / political influences</a:t>
            </a:r>
          </a:p>
          <a:p>
            <a:pPr marL="514350" indent="-514350" algn="r">
              <a:buFont typeface="Wingdings 2" pitchFamily="18" charset="2"/>
              <a:buNone/>
              <a:defRPr/>
            </a:pPr>
            <a:r>
              <a:rPr lang="en-GB" sz="2000" dirty="0" smtClean="0">
                <a:latin typeface="Arial Narrow" pitchFamily="34" charset="0"/>
              </a:rPr>
              <a:t> (Goodman, 1984, cited in Jasper, 2003, pp.72-75)</a:t>
            </a:r>
            <a:endParaRPr lang="en-GB" sz="2000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70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Graduate attributes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575" y="1412776"/>
            <a:ext cx="3752850" cy="375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9552" y="5557882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www.employability.ed.ac.uk/documents/GAFramework+Interpretation.pdf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884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Edinburgh Award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Employers </a:t>
            </a:r>
            <a:r>
              <a:rPr lang="en-GB" sz="2800" dirty="0"/>
              <a:t>want graduates:</a:t>
            </a:r>
          </a:p>
          <a:p>
            <a:r>
              <a:rPr lang="en-GB" sz="2800" dirty="0"/>
              <a:t>who are </a:t>
            </a:r>
            <a:r>
              <a:rPr lang="en-GB" sz="2800" b="1" dirty="0"/>
              <a:t>self-aware</a:t>
            </a:r>
            <a:r>
              <a:rPr lang="en-GB" sz="2800" dirty="0"/>
              <a:t>, </a:t>
            </a:r>
          </a:p>
          <a:p>
            <a:r>
              <a:rPr lang="en-GB" sz="2800" dirty="0"/>
              <a:t>who </a:t>
            </a:r>
            <a:r>
              <a:rPr lang="en-GB" sz="2800" b="1" dirty="0"/>
              <a:t>capitalise on their strengths</a:t>
            </a:r>
            <a:r>
              <a:rPr lang="en-GB" sz="2800" dirty="0"/>
              <a:t>, </a:t>
            </a:r>
          </a:p>
          <a:p>
            <a:r>
              <a:rPr lang="en-GB" sz="2800" dirty="0"/>
              <a:t>who will </a:t>
            </a:r>
            <a:r>
              <a:rPr lang="en-GB" sz="2800" b="1" dirty="0"/>
              <a:t>have impact </a:t>
            </a:r>
            <a:r>
              <a:rPr lang="en-GB" sz="2800" dirty="0"/>
              <a:t>wherever they work, </a:t>
            </a:r>
          </a:p>
          <a:p>
            <a:r>
              <a:rPr lang="en-GB" sz="2800" dirty="0"/>
              <a:t>who are </a:t>
            </a:r>
            <a:r>
              <a:rPr lang="en-GB" sz="2800" b="1" dirty="0"/>
              <a:t>committed to personal development </a:t>
            </a:r>
            <a:r>
              <a:rPr lang="en-GB" sz="2800" dirty="0"/>
              <a:t>and </a:t>
            </a:r>
            <a:r>
              <a:rPr lang="en-GB" sz="2800" b="1" dirty="0"/>
              <a:t>life-long learning</a:t>
            </a:r>
            <a:r>
              <a:rPr lang="en-GB" sz="2800" dirty="0"/>
              <a:t>, and </a:t>
            </a:r>
          </a:p>
          <a:p>
            <a:r>
              <a:rPr lang="en-GB" sz="2800" dirty="0"/>
              <a:t>who can </a:t>
            </a:r>
            <a:r>
              <a:rPr lang="en-GB" sz="2800" b="1" dirty="0"/>
              <a:t>confidently provide evidence </a:t>
            </a:r>
            <a:r>
              <a:rPr lang="en-GB" sz="2800" dirty="0"/>
              <a:t>for these claims. </a:t>
            </a:r>
          </a:p>
          <a:p>
            <a:r>
              <a:rPr lang="en-GB" sz="2800" dirty="0"/>
              <a:t>And that’s where the Edinburgh Award comes in… </a:t>
            </a:r>
          </a:p>
        </p:txBody>
      </p:sp>
    </p:spTree>
    <p:extLst>
      <p:ext uri="{BB962C8B-B14F-4D97-AF65-F5344CB8AC3E}">
        <p14:creationId xmlns:p14="http://schemas.microsoft.com/office/powerpoint/2010/main" val="122930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reflection?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Exploration </a:t>
            </a:r>
            <a:r>
              <a:rPr lang="en-GB" sz="2800" dirty="0"/>
              <a:t>/ examination of ourselves and our </a:t>
            </a:r>
            <a:r>
              <a:rPr lang="en-GB" sz="2800" dirty="0" smtClean="0"/>
              <a:t>actions (often written but also spoken)</a:t>
            </a:r>
            <a:endParaRPr lang="en-GB" sz="2800" dirty="0"/>
          </a:p>
          <a:p>
            <a:pPr lvl="1"/>
            <a:r>
              <a:rPr lang="en-GB" dirty="0" smtClean="0"/>
              <a:t>considered</a:t>
            </a:r>
            <a:endParaRPr lang="en-GB" dirty="0"/>
          </a:p>
          <a:p>
            <a:pPr lvl="1"/>
            <a:r>
              <a:rPr lang="en-GB" dirty="0"/>
              <a:t>rational, </a:t>
            </a:r>
            <a:r>
              <a:rPr lang="en-GB" dirty="0" smtClean="0"/>
              <a:t>unemotional*</a:t>
            </a:r>
            <a:endParaRPr lang="en-GB" dirty="0"/>
          </a:p>
          <a:p>
            <a:pPr lvl="1"/>
            <a:r>
              <a:rPr lang="en-GB" dirty="0"/>
              <a:t>in relation to theory / wider context / other </a:t>
            </a:r>
            <a:r>
              <a:rPr lang="en-GB" dirty="0" smtClean="0"/>
              <a:t>perspectives</a:t>
            </a:r>
          </a:p>
          <a:p>
            <a:pPr marL="0" indent="0">
              <a:buNone/>
            </a:pPr>
            <a:r>
              <a:rPr lang="en-GB" sz="2800" dirty="0" smtClean="0"/>
              <a:t>Why do it?</a:t>
            </a:r>
            <a:endParaRPr lang="en-GB" sz="2800" dirty="0"/>
          </a:p>
          <a:p>
            <a:pPr lvl="1"/>
            <a:r>
              <a:rPr lang="en-GB" dirty="0"/>
              <a:t>to develop understanding / learning / skills</a:t>
            </a:r>
          </a:p>
          <a:p>
            <a:pPr lvl="1"/>
            <a:r>
              <a:rPr lang="en-GB" dirty="0"/>
              <a:t>and give us a path by which to </a:t>
            </a:r>
            <a:r>
              <a:rPr lang="en-GB" b="1" dirty="0"/>
              <a:t>move </a:t>
            </a:r>
            <a:r>
              <a:rPr lang="en-GB" b="1" dirty="0" smtClean="0"/>
              <a:t>forward</a:t>
            </a:r>
          </a:p>
          <a:p>
            <a:pPr marL="0" indent="0">
              <a:buNone/>
            </a:pPr>
            <a:r>
              <a:rPr lang="en-GB" sz="2400" dirty="0" smtClean="0"/>
              <a:t>*(</a:t>
            </a:r>
            <a:r>
              <a:rPr lang="en-GB" sz="2400" dirty="0"/>
              <a:t>even though it often deals </a:t>
            </a:r>
            <a:r>
              <a:rPr lang="en-GB" sz="2400" dirty="0" smtClean="0"/>
              <a:t>with feelings, reactions and emotions)</a:t>
            </a:r>
            <a:endParaRPr lang="en-GB" sz="24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122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Edinburgh Award: CARL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i="1" dirty="0"/>
              <a:t>For reflecting on the skills/abilities you wanted to develop during the Award:</a:t>
            </a:r>
            <a:endParaRPr lang="en-GB" dirty="0"/>
          </a:p>
          <a:p>
            <a:r>
              <a:rPr lang="en-GB" b="1" dirty="0"/>
              <a:t>Context </a:t>
            </a:r>
            <a:r>
              <a:rPr lang="en-GB" dirty="0"/>
              <a:t>– What is the context, e.g. what was your role and what was the skill you wanted to develop (and why)? </a:t>
            </a:r>
          </a:p>
          <a:p>
            <a:r>
              <a:rPr lang="en-GB" b="1" dirty="0"/>
              <a:t>Action </a:t>
            </a:r>
            <a:r>
              <a:rPr lang="en-GB" dirty="0"/>
              <a:t>– In that context, what did </a:t>
            </a:r>
            <a:r>
              <a:rPr lang="en-GB" b="1" dirty="0"/>
              <a:t>you</a:t>
            </a:r>
            <a:r>
              <a:rPr lang="en-GB" dirty="0"/>
              <a:t> do to work towards developing the skill? </a:t>
            </a:r>
          </a:p>
          <a:p>
            <a:r>
              <a:rPr lang="en-GB" b="1" dirty="0"/>
              <a:t>Result &amp; Learning </a:t>
            </a:r>
            <a:r>
              <a:rPr lang="en-GB" dirty="0"/>
              <a:t>– What were the outcomes of your actions? What went well? What stretched you? What didn’t work? What did you learn as a result? Why does it matter to you? How does it influence how you would approach something similar in the future?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i="1" dirty="0"/>
              <a:t>For reflecting on the impact you had during the Award:</a:t>
            </a:r>
            <a:endParaRPr lang="en-GB" dirty="0"/>
          </a:p>
          <a:p>
            <a:r>
              <a:rPr lang="en-GB" b="1" dirty="0"/>
              <a:t>Context </a:t>
            </a:r>
            <a:r>
              <a:rPr lang="en-GB" dirty="0"/>
              <a:t>– What is the context, e.g. what was your role, its purpose and in what areas you were trying to develop personally? </a:t>
            </a:r>
          </a:p>
          <a:p>
            <a:r>
              <a:rPr lang="en-GB" b="1" dirty="0"/>
              <a:t>Action </a:t>
            </a:r>
            <a:r>
              <a:rPr lang="en-GB" dirty="0"/>
              <a:t>– In that context, what did you do to try to have an impact? </a:t>
            </a:r>
          </a:p>
          <a:p>
            <a:r>
              <a:rPr lang="en-GB" b="1" dirty="0"/>
              <a:t>Result &amp; Learning </a:t>
            </a:r>
            <a:r>
              <a:rPr lang="en-GB" dirty="0"/>
              <a:t>– What were the outcomes of your actions? </a:t>
            </a:r>
            <a:r>
              <a:rPr lang="en-GB"/>
              <a:t>What impact did you have on the people and/or organisation(s) around you? </a:t>
            </a: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26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GB" sz="2800" dirty="0"/>
              <a:t>Atkins, S. and </a:t>
            </a:r>
            <a:r>
              <a:rPr lang="en-GB" sz="2800" dirty="0" err="1"/>
              <a:t>Schutz</a:t>
            </a:r>
            <a:r>
              <a:rPr lang="en-GB" sz="2800" dirty="0"/>
              <a:t>, S. (2008) 'Developing the skills for reflective practice', in </a:t>
            </a:r>
            <a:r>
              <a:rPr lang="en-GB" sz="2800" dirty="0" err="1"/>
              <a:t>Bulman</a:t>
            </a:r>
            <a:r>
              <a:rPr lang="en-GB" sz="2800" dirty="0"/>
              <a:t>, C. and </a:t>
            </a:r>
            <a:r>
              <a:rPr lang="en-GB" sz="2800" dirty="0" err="1"/>
              <a:t>Schutz</a:t>
            </a:r>
            <a:r>
              <a:rPr lang="en-GB" sz="2800" dirty="0"/>
              <a:t>, S. (eds.) </a:t>
            </a:r>
            <a:r>
              <a:rPr lang="en-GB" sz="2800" i="1" dirty="0"/>
              <a:t>Reflective practice in nursing.</a:t>
            </a:r>
            <a:r>
              <a:rPr lang="en-GB" sz="2800" dirty="0"/>
              <a:t> 4</a:t>
            </a:r>
            <a:r>
              <a:rPr lang="en-GB" sz="2800" baseline="30000" dirty="0"/>
              <a:t>th</a:t>
            </a:r>
            <a:r>
              <a:rPr lang="en-GB" sz="2800" dirty="0"/>
              <a:t> </a:t>
            </a:r>
            <a:r>
              <a:rPr lang="en-GB" sz="2800" dirty="0" err="1"/>
              <a:t>edn</a:t>
            </a:r>
            <a:r>
              <a:rPr lang="en-GB" sz="2800" dirty="0"/>
              <a:t>. Chichester: Blackwell Publishing, pp. </a:t>
            </a:r>
            <a:r>
              <a:rPr lang="en-GB" sz="2800" dirty="0" smtClean="0"/>
              <a:t>25-54</a:t>
            </a:r>
          </a:p>
          <a:p>
            <a:pPr>
              <a:buNone/>
            </a:pPr>
            <a:r>
              <a:rPr lang="en-GB" sz="2800" dirty="0"/>
              <a:t>Elbow, P. (1973) </a:t>
            </a:r>
            <a:r>
              <a:rPr lang="en-GB" sz="2800" i="1" dirty="0"/>
              <a:t>Writing Without Teachers</a:t>
            </a:r>
            <a:r>
              <a:rPr lang="en-GB" sz="2800" dirty="0"/>
              <a:t>. New York: Oxford University </a:t>
            </a:r>
            <a:r>
              <a:rPr lang="en-GB" sz="2800" dirty="0" smtClean="0"/>
              <a:t>Press</a:t>
            </a:r>
          </a:p>
          <a:p>
            <a:pPr>
              <a:buNone/>
            </a:pPr>
            <a:r>
              <a:rPr lang="en-GB" sz="2800" dirty="0"/>
              <a:t>Gillett, A., Hammond, A. and </a:t>
            </a:r>
            <a:r>
              <a:rPr lang="en-GB" sz="2800" dirty="0" err="1"/>
              <a:t>Martala</a:t>
            </a:r>
            <a:r>
              <a:rPr lang="en-GB" sz="2800" dirty="0"/>
              <a:t>, M. (2009) </a:t>
            </a:r>
            <a:r>
              <a:rPr lang="en-GB" sz="2800" i="1" dirty="0"/>
              <a:t>Successful academic writing</a:t>
            </a:r>
            <a:r>
              <a:rPr lang="en-GB" sz="2800" dirty="0"/>
              <a:t>. Harlow: Pearson Education Limited</a:t>
            </a:r>
            <a:r>
              <a:rPr lang="en-GB" sz="2800" dirty="0" smtClean="0"/>
              <a:t>.</a:t>
            </a:r>
            <a:endParaRPr lang="en-GB" sz="2800" dirty="0"/>
          </a:p>
          <a:p>
            <a:pPr>
              <a:buFontTx/>
              <a:buNone/>
            </a:pPr>
            <a:r>
              <a:rPr lang="en-GB" sz="2800" dirty="0"/>
              <a:t>Jasper, M. (2003) </a:t>
            </a:r>
            <a:r>
              <a:rPr lang="en-GB" sz="2800" i="1" dirty="0"/>
              <a:t>Beginning reflective practice</a:t>
            </a:r>
            <a:r>
              <a:rPr lang="en-GB" sz="2800" dirty="0"/>
              <a:t>. Cheltenham: Nelson </a:t>
            </a:r>
            <a:r>
              <a:rPr lang="en-GB" sz="2800" dirty="0" err="1"/>
              <a:t>Thornes</a:t>
            </a:r>
            <a:r>
              <a:rPr lang="en-GB" sz="2800" dirty="0"/>
              <a:t> </a:t>
            </a:r>
            <a:r>
              <a:rPr lang="en-GB" sz="2800" dirty="0" smtClean="0"/>
              <a:t>Ltd</a:t>
            </a:r>
          </a:p>
          <a:p>
            <a:pPr>
              <a:buFontTx/>
              <a:buNone/>
            </a:pPr>
            <a:r>
              <a:rPr lang="en-GB" sz="2800" dirty="0"/>
              <a:t>Moon, J.(2006) </a:t>
            </a:r>
            <a:r>
              <a:rPr lang="en-GB" sz="2800" i="1" dirty="0"/>
              <a:t>Learning Journals: A Handbook for Reflective Practice and Development</a:t>
            </a:r>
            <a:r>
              <a:rPr lang="en-GB" sz="2800" dirty="0"/>
              <a:t>. (2</a:t>
            </a:r>
            <a:r>
              <a:rPr lang="en-GB" sz="2800" baseline="30000" dirty="0"/>
              <a:t>nd</a:t>
            </a:r>
            <a:r>
              <a:rPr lang="en-GB" sz="2800" dirty="0"/>
              <a:t> </a:t>
            </a:r>
            <a:r>
              <a:rPr lang="en-GB" sz="2800" dirty="0" err="1"/>
              <a:t>edn</a:t>
            </a:r>
            <a:r>
              <a:rPr lang="en-GB" sz="2800" dirty="0"/>
              <a:t>.)  London: </a:t>
            </a:r>
            <a:r>
              <a:rPr lang="en-GB" sz="2800" dirty="0" err="1"/>
              <a:t>Routledge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23299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Websites for further information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University of Edinburgh’s Edinburgh Award: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http://www.employability.ed.ac.uk/Student/EdinburghAward/</a:t>
            </a:r>
            <a:r>
              <a:rPr lang="en-GB" dirty="0"/>
              <a:t>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Reflective writing, university </a:t>
            </a:r>
            <a:r>
              <a:rPr lang="en-GB" dirty="0"/>
              <a:t>of Portsmouth: </a:t>
            </a:r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www.port.ac.uk/departments/studentsupport/ask/resources/handouts/writtenassignments/filetodownload,73259,en.pdf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096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basics: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94256231"/>
              </p:ext>
            </p:extLst>
          </p:nvPr>
        </p:nvGraphicFramePr>
        <p:xfrm>
          <a:off x="914400" y="1447800"/>
          <a:ext cx="6861956" cy="4357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383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Borton’s</a:t>
            </a:r>
            <a:r>
              <a:rPr lang="en-GB" dirty="0"/>
              <a:t> (1970) cue questions:</a:t>
            </a:r>
            <a:endParaRPr lang="en-GB" dirty="0" smtClean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33805592"/>
              </p:ext>
            </p:extLst>
          </p:nvPr>
        </p:nvGraphicFramePr>
        <p:xfrm>
          <a:off x="914400" y="1447800"/>
          <a:ext cx="6861956" cy="4357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TextBox 6"/>
          <p:cNvSpPr txBox="1">
            <a:spLocks noChangeArrowheads="1"/>
          </p:cNvSpPr>
          <p:nvPr/>
        </p:nvSpPr>
        <p:spPr bwMode="auto">
          <a:xfrm>
            <a:off x="385395" y="2924174"/>
            <a:ext cx="288131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600" dirty="0">
                <a:solidFill>
                  <a:srgbClr val="002060"/>
                </a:solidFill>
                <a:latin typeface="Arial Narrow" pitchFamily="34" charset="0"/>
              </a:rPr>
              <a:t>(Cited in Jasper, 2003, p.99)</a:t>
            </a:r>
          </a:p>
        </p:txBody>
      </p:sp>
    </p:spTree>
    <p:extLst>
      <p:ext uri="{BB962C8B-B14F-4D97-AF65-F5344CB8AC3E}">
        <p14:creationId xmlns:p14="http://schemas.microsoft.com/office/powerpoint/2010/main" val="3663741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does that mean?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55846827"/>
              </p:ext>
            </p:extLst>
          </p:nvPr>
        </p:nvGraphicFramePr>
        <p:xfrm>
          <a:off x="914400" y="1447800"/>
          <a:ext cx="6861956" cy="4357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ounded Rectangle 1"/>
          <p:cNvSpPr/>
          <p:nvPr/>
        </p:nvSpPr>
        <p:spPr>
          <a:xfrm>
            <a:off x="6855325" y="3373043"/>
            <a:ext cx="1944216" cy="1177974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Thinking and analysis</a:t>
            </a:r>
            <a:endParaRPr lang="en-GB" dirty="0"/>
          </a:p>
        </p:txBody>
      </p:sp>
      <p:sp>
        <p:nvSpPr>
          <p:cNvPr id="7" name="Rounded Rectangle 6"/>
          <p:cNvSpPr/>
          <p:nvPr/>
        </p:nvSpPr>
        <p:spPr>
          <a:xfrm>
            <a:off x="6925780" y="5050422"/>
            <a:ext cx="1944216" cy="1177974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Drawing conclusions</a:t>
            </a:r>
            <a:endParaRPr lang="en-GB" dirty="0"/>
          </a:p>
        </p:txBody>
      </p:sp>
      <p:sp>
        <p:nvSpPr>
          <p:cNvPr id="3" name="Right Arrow 2"/>
          <p:cNvSpPr/>
          <p:nvPr/>
        </p:nvSpPr>
        <p:spPr>
          <a:xfrm rot="20735107">
            <a:off x="6322030" y="3868841"/>
            <a:ext cx="432048" cy="230083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Arrow 8"/>
          <p:cNvSpPr/>
          <p:nvPr/>
        </p:nvSpPr>
        <p:spPr>
          <a:xfrm rot="5400000">
            <a:off x="7566822" y="4690374"/>
            <a:ext cx="432048" cy="230083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Arrow 9"/>
          <p:cNvSpPr/>
          <p:nvPr/>
        </p:nvSpPr>
        <p:spPr>
          <a:xfrm rot="11828326">
            <a:off x="6459910" y="5672684"/>
            <a:ext cx="432048" cy="230083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084168" y="1556792"/>
            <a:ext cx="1944216" cy="1177974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Describing event or process</a:t>
            </a:r>
            <a:endParaRPr lang="en-GB" dirty="0"/>
          </a:p>
        </p:txBody>
      </p:sp>
      <p:sp>
        <p:nvSpPr>
          <p:cNvPr id="13" name="Rounded Rectangle 12"/>
          <p:cNvSpPr/>
          <p:nvPr/>
        </p:nvSpPr>
        <p:spPr>
          <a:xfrm>
            <a:off x="323528" y="2564904"/>
            <a:ext cx="1944216" cy="1177974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Future goals and actions</a:t>
            </a:r>
            <a:endParaRPr lang="en-GB" dirty="0"/>
          </a:p>
        </p:txBody>
      </p:sp>
      <p:sp>
        <p:nvSpPr>
          <p:cNvPr id="14" name="Right Arrow 13"/>
          <p:cNvSpPr/>
          <p:nvPr/>
        </p:nvSpPr>
        <p:spPr>
          <a:xfrm>
            <a:off x="5580112" y="2220744"/>
            <a:ext cx="432048" cy="230083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Arrow 14"/>
          <p:cNvSpPr/>
          <p:nvPr/>
        </p:nvSpPr>
        <p:spPr>
          <a:xfrm rot="13893393">
            <a:off x="1283328" y="3868841"/>
            <a:ext cx="432048" cy="230083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96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Contexts and purposes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Episode / experience/ process</a:t>
            </a:r>
          </a:p>
          <a:p>
            <a:pPr lvl="1"/>
            <a:r>
              <a:rPr lang="en-GB" dirty="0"/>
              <a:t>Short/specific e.g. lesson we have taught, procedure we have carried out</a:t>
            </a:r>
          </a:p>
          <a:p>
            <a:pPr lvl="1"/>
            <a:r>
              <a:rPr lang="en-GB" dirty="0"/>
              <a:t>Longer process e.g. project work, group work, course, </a:t>
            </a:r>
            <a:r>
              <a:rPr lang="en-GB" dirty="0" smtClean="0"/>
              <a:t>client-practitioner relationship</a:t>
            </a:r>
            <a:endParaRPr lang="en-GB" dirty="0"/>
          </a:p>
          <a:p>
            <a:r>
              <a:rPr lang="en-GB" dirty="0"/>
              <a:t>Critical incident</a:t>
            </a:r>
          </a:p>
          <a:p>
            <a:pPr lvl="1"/>
            <a:r>
              <a:rPr lang="en-GB" dirty="0"/>
              <a:t>Positive or negative</a:t>
            </a:r>
          </a:p>
          <a:p>
            <a:r>
              <a:rPr lang="en-GB" dirty="0"/>
              <a:t>Our own </a:t>
            </a:r>
            <a:r>
              <a:rPr lang="en-GB" dirty="0" smtClean="0"/>
              <a:t>development, </a:t>
            </a:r>
            <a:r>
              <a:rPr lang="en-GB" dirty="0"/>
              <a:t>e.g. skills, strengths, challenges </a:t>
            </a:r>
            <a:r>
              <a:rPr lang="en-GB" sz="2400" dirty="0" smtClean="0"/>
              <a:t>(</a:t>
            </a:r>
            <a:r>
              <a:rPr lang="en-GB" sz="2400" smtClean="0"/>
              <a:t>may also be </a:t>
            </a:r>
            <a:r>
              <a:rPr lang="en-GB" sz="2400" dirty="0" smtClean="0"/>
              <a:t>required for education or work)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7839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critical incident?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Something that happened that is, in some way, significant</a:t>
            </a:r>
          </a:p>
          <a:p>
            <a:pPr lvl="1"/>
            <a:r>
              <a:rPr lang="en-GB" dirty="0" smtClean="0"/>
              <a:t>For you personally,</a:t>
            </a:r>
          </a:p>
          <a:p>
            <a:pPr lvl="1"/>
            <a:r>
              <a:rPr lang="en-GB" dirty="0" smtClean="0"/>
              <a:t>Or in a wider context</a:t>
            </a:r>
          </a:p>
          <a:p>
            <a:r>
              <a:rPr lang="en-GB" dirty="0"/>
              <a:t>a</a:t>
            </a:r>
            <a:r>
              <a:rPr lang="en-GB" dirty="0" smtClean="0"/>
              <a:t>nd that you can learn from by considering it more deeply</a:t>
            </a:r>
          </a:p>
          <a:p>
            <a:r>
              <a:rPr lang="en-GB" dirty="0" smtClean="0"/>
              <a:t>It does not have to be earth-shattering</a:t>
            </a:r>
          </a:p>
          <a:p>
            <a:r>
              <a:rPr lang="en-GB" dirty="0" smtClean="0"/>
              <a:t>It can be either positive or negative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656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Skills involved</a:t>
            </a:r>
            <a:endParaRPr lang="en-US" dirty="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200" dirty="0" smtClean="0">
                <a:latin typeface="Arial Narrow" pitchFamily="34" charset="0"/>
              </a:rPr>
              <a:t>Self-awareness</a:t>
            </a:r>
          </a:p>
          <a:p>
            <a:r>
              <a:rPr lang="en-GB" sz="3200" dirty="0" smtClean="0">
                <a:latin typeface="Arial Narrow" pitchFamily="34" charset="0"/>
              </a:rPr>
              <a:t>Description / factual reporting</a:t>
            </a:r>
          </a:p>
          <a:p>
            <a:r>
              <a:rPr lang="en-GB" sz="3200" dirty="0" smtClean="0">
                <a:latin typeface="Arial Narrow" pitchFamily="34" charset="0"/>
              </a:rPr>
              <a:t>Critical analysis</a:t>
            </a:r>
          </a:p>
          <a:p>
            <a:r>
              <a:rPr lang="en-GB" sz="3200" dirty="0" smtClean="0">
                <a:latin typeface="Arial Narrow" pitchFamily="34" charset="0"/>
              </a:rPr>
              <a:t>Synthesis</a:t>
            </a:r>
          </a:p>
          <a:p>
            <a:r>
              <a:rPr lang="en-GB" sz="3200" dirty="0" smtClean="0">
                <a:latin typeface="Arial Narrow" pitchFamily="34" charset="0"/>
              </a:rPr>
              <a:t>Evaluation </a:t>
            </a:r>
          </a:p>
          <a:p>
            <a:pPr marL="1260475" lvl="2" indent="263525">
              <a:buFont typeface="Wingdings 2" pitchFamily="18" charset="2"/>
              <a:buNone/>
            </a:pPr>
            <a:r>
              <a:rPr lang="en-GB" dirty="0" smtClean="0">
                <a:latin typeface="Arial Narrow" pitchFamily="34" charset="0"/>
              </a:rPr>
              <a:t>(Atkins and </a:t>
            </a:r>
            <a:r>
              <a:rPr lang="en-GB" dirty="0" err="1" smtClean="0">
                <a:latin typeface="Arial Narrow" pitchFamily="34" charset="0"/>
              </a:rPr>
              <a:t>Schutz</a:t>
            </a:r>
            <a:r>
              <a:rPr lang="en-GB" dirty="0" smtClean="0">
                <a:latin typeface="Arial Narrow" pitchFamily="34" charset="0"/>
              </a:rPr>
              <a:t>, 2008, p.26)</a:t>
            </a:r>
          </a:p>
          <a:p>
            <a:pPr>
              <a:buFontTx/>
              <a:buNone/>
            </a:pPr>
            <a:endParaRPr lang="en-GB" sz="2800" dirty="0" smtClean="0">
              <a:latin typeface="Arial Narrow" pitchFamily="34" charset="0"/>
            </a:endParaRPr>
          </a:p>
          <a:p>
            <a:pPr>
              <a:buFontTx/>
              <a:buNone/>
            </a:pPr>
            <a:r>
              <a:rPr lang="en-GB" sz="2800" dirty="0" smtClean="0">
                <a:latin typeface="Arial Narrow" pitchFamily="34" charset="0"/>
              </a:rPr>
              <a:t>Self-awareness is the main skill that is not usual in other academic writing.</a:t>
            </a:r>
            <a:endParaRPr lang="en-US" sz="2800" dirty="0" smtClean="0">
              <a:latin typeface="Arial Narrow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</p:spPr>
        <p:txBody>
          <a:bodyPr/>
          <a:lstStyle/>
          <a:p>
            <a:pPr>
              <a:defRPr/>
            </a:pPr>
            <a:fld id="{195FBE95-00BD-4571-BBB4-9B6AF6D49AA2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700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Preparing: Focused </a:t>
            </a:r>
            <a:r>
              <a:rPr lang="en-GB" dirty="0">
                <a:solidFill>
                  <a:srgbClr val="C00000"/>
                </a:solidFill>
              </a:rPr>
              <a:t>free </a:t>
            </a:r>
            <a:r>
              <a:rPr lang="en-GB" dirty="0" smtClean="0">
                <a:solidFill>
                  <a:srgbClr val="C00000"/>
                </a:solidFill>
              </a:rPr>
              <a:t>write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100" dirty="0" smtClean="0">
                <a:solidFill>
                  <a:srgbClr val="C00000"/>
                </a:solidFill>
              </a:rPr>
              <a:t>This </a:t>
            </a:r>
            <a:r>
              <a:rPr lang="en-GB" sz="3100" dirty="0">
                <a:solidFill>
                  <a:srgbClr val="C00000"/>
                </a:solidFill>
              </a:rPr>
              <a:t>technique can help you to start thinking freely about something</a:t>
            </a:r>
            <a:r>
              <a:rPr lang="en-GB" sz="3100" dirty="0" smtClean="0">
                <a:solidFill>
                  <a:srgbClr val="C00000"/>
                </a:solidFill>
              </a:rPr>
              <a:t>.</a:t>
            </a:r>
          </a:p>
          <a:p>
            <a:pPr marL="0" indent="0">
              <a:buNone/>
            </a:pPr>
            <a:endParaRPr lang="en-GB" sz="2600" dirty="0">
              <a:solidFill>
                <a:srgbClr val="C00000"/>
              </a:solidFill>
            </a:endParaRPr>
          </a:p>
          <a:p>
            <a:pPr lvl="0"/>
            <a:r>
              <a:rPr lang="en-GB" sz="3100" dirty="0">
                <a:solidFill>
                  <a:srgbClr val="C00000"/>
                </a:solidFill>
              </a:rPr>
              <a:t>Start from the incident, experience, process </a:t>
            </a:r>
            <a:r>
              <a:rPr lang="en-GB" sz="3100" dirty="0" smtClean="0">
                <a:solidFill>
                  <a:srgbClr val="C00000"/>
                </a:solidFill>
              </a:rPr>
              <a:t>you </a:t>
            </a:r>
            <a:r>
              <a:rPr lang="en-GB" sz="3100" dirty="0">
                <a:solidFill>
                  <a:srgbClr val="C00000"/>
                </a:solidFill>
              </a:rPr>
              <a:t>want to reflect on</a:t>
            </a:r>
          </a:p>
          <a:p>
            <a:pPr lvl="0">
              <a:spcBef>
                <a:spcPts val="1200"/>
              </a:spcBef>
            </a:pPr>
            <a:r>
              <a:rPr lang="en-GB" sz="3100" dirty="0">
                <a:solidFill>
                  <a:srgbClr val="C00000"/>
                </a:solidFill>
              </a:rPr>
              <a:t>Write for </a:t>
            </a:r>
            <a:r>
              <a:rPr lang="en-GB" sz="3100" dirty="0" smtClean="0">
                <a:solidFill>
                  <a:srgbClr val="C00000"/>
                </a:solidFill>
              </a:rPr>
              <a:t>5 -</a:t>
            </a:r>
            <a:r>
              <a:rPr lang="en-GB" sz="3100" dirty="0">
                <a:solidFill>
                  <a:srgbClr val="C00000"/>
                </a:solidFill>
              </a:rPr>
              <a:t>15 minutes </a:t>
            </a:r>
            <a:r>
              <a:rPr lang="en-GB" sz="3100" b="1" dirty="0">
                <a:solidFill>
                  <a:srgbClr val="C00000"/>
                </a:solidFill>
              </a:rPr>
              <a:t>without stopping</a:t>
            </a:r>
            <a:r>
              <a:rPr lang="en-GB" sz="3100" dirty="0">
                <a:solidFill>
                  <a:srgbClr val="C00000"/>
                </a:solidFill>
              </a:rPr>
              <a:t>, just following your train of thought as if you are talking to yourself on paper</a:t>
            </a:r>
          </a:p>
          <a:p>
            <a:pPr lvl="0">
              <a:spcBef>
                <a:spcPts val="1200"/>
              </a:spcBef>
            </a:pPr>
            <a:r>
              <a:rPr lang="en-GB" sz="3100" dirty="0">
                <a:solidFill>
                  <a:srgbClr val="C00000"/>
                </a:solidFill>
              </a:rPr>
              <a:t>Don’t worry about grammar, spelling, punctuation or anything else</a:t>
            </a:r>
          </a:p>
          <a:p>
            <a:pPr lvl="0">
              <a:spcBef>
                <a:spcPts val="1200"/>
              </a:spcBef>
            </a:pPr>
            <a:r>
              <a:rPr lang="en-GB" sz="3100" dirty="0">
                <a:solidFill>
                  <a:srgbClr val="C00000"/>
                </a:solidFill>
              </a:rPr>
              <a:t>If you wander off the topic, don’t worry, just bring yourself gently back</a:t>
            </a:r>
          </a:p>
          <a:p>
            <a:pPr lvl="0">
              <a:spcBef>
                <a:spcPts val="1200"/>
              </a:spcBef>
            </a:pPr>
            <a:r>
              <a:rPr lang="en-GB" sz="3100" dirty="0">
                <a:solidFill>
                  <a:srgbClr val="C00000"/>
                </a:solidFill>
              </a:rPr>
              <a:t>When the time is up, skim through for any interesting/useful words, phrases, ideas or thoughts</a:t>
            </a:r>
          </a:p>
          <a:p>
            <a:pPr marL="0" indent="0">
              <a:buNone/>
            </a:pPr>
            <a:endParaRPr lang="en-GB" sz="1500" dirty="0" smtClean="0"/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endParaRPr lang="en-GB" sz="1500" dirty="0" smtClean="0"/>
          </a:p>
          <a:p>
            <a:pPr marL="0" indent="0">
              <a:buNone/>
            </a:pPr>
            <a:r>
              <a:rPr lang="en-GB" sz="2100" dirty="0" smtClean="0"/>
              <a:t>The </a:t>
            </a:r>
            <a:r>
              <a:rPr lang="en-GB" sz="2100" dirty="0"/>
              <a:t>idea of free writing, from which </a:t>
            </a:r>
            <a:r>
              <a:rPr lang="en-GB" sz="2100" dirty="0" smtClean="0"/>
              <a:t>focused </a:t>
            </a:r>
            <a:r>
              <a:rPr lang="en-GB" sz="2100" dirty="0"/>
              <a:t>free writing is adapted, was popularised by Peter </a:t>
            </a:r>
            <a:r>
              <a:rPr lang="en-GB" sz="2100" dirty="0" smtClean="0"/>
              <a:t>Elbow</a:t>
            </a:r>
            <a:r>
              <a:rPr lang="en-GB" sz="2100" dirty="0"/>
              <a:t> </a:t>
            </a:r>
            <a:r>
              <a:rPr lang="en-GB" sz="2100" dirty="0" smtClean="0"/>
              <a:t>(1973)</a:t>
            </a:r>
            <a:endParaRPr lang="en-GB" sz="2100" dirty="0"/>
          </a:p>
        </p:txBody>
      </p:sp>
    </p:spTree>
    <p:extLst>
      <p:ext uri="{BB962C8B-B14F-4D97-AF65-F5344CB8AC3E}">
        <p14:creationId xmlns:p14="http://schemas.microsoft.com/office/powerpoint/2010/main" val="38171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1476</Words>
  <Application>Microsoft Office PowerPoint</Application>
  <PresentationFormat>On-screen Show (4:3)</PresentationFormat>
  <Paragraphs>174</Paragraphs>
  <Slides>22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Arial Narrow</vt:lpstr>
      <vt:lpstr>Calibri</vt:lpstr>
      <vt:lpstr>Wingdings</vt:lpstr>
      <vt:lpstr>Wingdings 2</vt:lpstr>
      <vt:lpstr>Office Theme</vt:lpstr>
      <vt:lpstr>Reflection and reflective writing</vt:lpstr>
      <vt:lpstr>What is reflection?</vt:lpstr>
      <vt:lpstr>The basics:</vt:lpstr>
      <vt:lpstr>Borton’s (1970) cue questions:</vt:lpstr>
      <vt:lpstr>What does that mean?</vt:lpstr>
      <vt:lpstr>Contexts and purposes</vt:lpstr>
      <vt:lpstr>What is a critical incident?</vt:lpstr>
      <vt:lpstr>Skills involved</vt:lpstr>
      <vt:lpstr>Preparing: Focused free write</vt:lpstr>
      <vt:lpstr>Exploring experience and perspective</vt:lpstr>
      <vt:lpstr>Reflective journal</vt:lpstr>
      <vt:lpstr>Reflective writing assignments</vt:lpstr>
      <vt:lpstr>More structured e.g. Gibbs (1988)</vt:lpstr>
      <vt:lpstr>Description </vt:lpstr>
      <vt:lpstr>Critical analysis/ evaluation</vt:lpstr>
      <vt:lpstr>Levels of reflection: 1</vt:lpstr>
      <vt:lpstr>Levels of reflection: 2</vt:lpstr>
      <vt:lpstr>Graduate attributes</vt:lpstr>
      <vt:lpstr>Edinburgh Award</vt:lpstr>
      <vt:lpstr>Edinburgh Award: CARL</vt:lpstr>
      <vt:lpstr>References</vt:lpstr>
      <vt:lpstr>Websites for further information 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DOYE Chris</dc:creator>
  <cp:lastModifiedBy>Christine Nash</cp:lastModifiedBy>
  <cp:revision>56</cp:revision>
  <cp:lastPrinted>2012-02-05T16:04:12Z</cp:lastPrinted>
  <dcterms:created xsi:type="dcterms:W3CDTF">2012-01-27T11:20:26Z</dcterms:created>
  <dcterms:modified xsi:type="dcterms:W3CDTF">2015-12-09T10:37:48Z</dcterms:modified>
</cp:coreProperties>
</file>