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Mobile Technologies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69E77-83A4-4FA1-AC64-EB3FF72E54E9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BAR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623DC-4896-474F-9131-9E13365C3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4276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Mobile Technologies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41B3-2CC4-4227-B327-926A03736D7B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BAR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74344-0E6A-44E7-B8CD-E07FEB00C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3538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74344-0E6A-44E7-B8CD-E07FEB00C455}" type="slidenum">
              <a:rPr lang="en-GB" smtClean="0"/>
              <a:t>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8BC504-89D9-464E-8512-7D87F473A5CC}" type="datetime1">
              <a:rPr lang="en-GB" smtClean="0"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BAR</a:t>
            </a:r>
            <a:endParaRPr lang="en-GB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Mobile Technologies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6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LE_Asian_Woman_Cell_Tal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447800"/>
            <a:ext cx="61722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 baseline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124200"/>
            <a:ext cx="5638800" cy="1066800"/>
          </a:xfrm>
        </p:spPr>
        <p:txBody>
          <a:bodyPr anchor="ctr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>
              <a:buNone/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49F2-060A-48D5-9A79-4F4154EE8A61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410200"/>
            <a:ext cx="1026522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37A8-5FBC-4474-969C-479B3389E809}" type="datetime1">
              <a:rPr lang="en-GB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B663-0AC1-4CB8-9824-23E4B5542FF2}" type="datetime1">
              <a:rPr lang="en-GB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81B8-8152-41EB-9640-6EE09AE810AC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2AD0-0F1F-4F2A-8512-D7821B42CE31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99DF-629C-45C4-8204-368416F9A38D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just">
              <a:defRPr/>
            </a:lvl1pPr>
          </a:lstStyle>
          <a:p>
            <a:r>
              <a:rPr lang="en-US" dirty="0" smtClean="0"/>
              <a:t>BAR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7961"/>
            <a:ext cx="1109415" cy="32941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XTC_Asian_Woman_Cell_Tal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EB5C-4A30-4319-8E97-FAB62949DCE2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XTB_Asian_Woman_Cell_Tal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538F-927D-4D96-BB32-2BAEFC4C575B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4CD8-FC3F-4F6C-A028-19A3B0D2B218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CD0A-4932-4FDE-912B-B0646916DD2A}" type="datetime1">
              <a:rPr lang="en-GB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BEF-8390-4C37-A0DA-35F365424C0E}" type="datetime1">
              <a:rPr lang="en-GB" smtClean="0"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9469-6724-45B8-83A0-430F36B5C37C}" type="datetime1">
              <a:rPr lang="en-GB" smtClean="0"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B349-3213-4917-B3C1-166D3924294A}" type="datetime1">
              <a:rPr lang="en-GB" smtClean="0"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PP_XBUSI_TXTA_Asian_Woman_Cell_Talk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75470-FAE4-4A4C-AE9C-09AE4A9D65CB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slow" advClick="0">
    <p:pull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Introduction</a:t>
            </a:r>
            <a:endParaRPr lang="en-US" dirty="0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Mobile technologies is making its presence </a:t>
            </a:r>
            <a:r>
              <a:rPr lang="en-US" dirty="0" smtClean="0"/>
              <a:t>felt in today’s </a:t>
            </a:r>
            <a:r>
              <a:rPr lang="en-US" dirty="0" smtClean="0"/>
              <a:t>modern office </a:t>
            </a:r>
            <a:r>
              <a:rPr lang="en-US" dirty="0" smtClean="0"/>
              <a:t>environments. The </a:t>
            </a:r>
            <a:r>
              <a:rPr lang="en-US" dirty="0" smtClean="0"/>
              <a:t>use </a:t>
            </a:r>
            <a:r>
              <a:rPr lang="en-US" dirty="0" smtClean="0"/>
              <a:t>of mobiles such </a:t>
            </a:r>
            <a:r>
              <a:rPr lang="en-US" dirty="0" smtClean="0"/>
              <a:t>as </a:t>
            </a:r>
            <a:r>
              <a:rPr lang="en-US" dirty="0" err="1" smtClean="0"/>
              <a:t>Iphones</a:t>
            </a:r>
            <a:r>
              <a:rPr lang="en-US" dirty="0" smtClean="0"/>
              <a:t>, Blackberry and many Android versions, Tablet PC, Personal Digital Assistants (</a:t>
            </a:r>
            <a:r>
              <a:rPr lang="en-US" dirty="0" smtClean="0"/>
              <a:t>PDA), Workbooks and Laptops are an important asset to any </a:t>
            </a:r>
            <a:r>
              <a:rPr lang="en-US" dirty="0" err="1" smtClean="0"/>
              <a:t>organisation</a:t>
            </a:r>
            <a:r>
              <a:rPr lang="en-US" dirty="0" smtClean="0"/>
              <a:t> in reaching a wider market.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unit will help develop the knowledge and skills required to be able to provide your employer with up to date technological assistance.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F7E4-D754-47C4-9089-01C97E848958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unit consists of three outcomes: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sz="2400" dirty="0" smtClean="0"/>
              <a:t>Investigate and explain the benefits of using mobile technology to carry out administrative tasks.</a:t>
            </a:r>
          </a:p>
          <a:p>
            <a:r>
              <a:rPr lang="en-GB" sz="2400" dirty="0" smtClean="0"/>
              <a:t>Provide recommendations for selecting </a:t>
            </a:r>
            <a:r>
              <a:rPr lang="en-GB" sz="2400" dirty="0" smtClean="0"/>
              <a:t>Applications (Apps) </a:t>
            </a:r>
            <a:r>
              <a:rPr lang="en-GB" sz="2400" dirty="0" smtClean="0"/>
              <a:t>and software to meet the needs of the administrative function.</a:t>
            </a:r>
          </a:p>
          <a:p>
            <a:r>
              <a:rPr lang="en-GB" sz="2400" dirty="0" smtClean="0"/>
              <a:t>Plan and organise work using a variety of mobile devices.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BEA1-9966-4F0F-BF06-54D81C12981E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6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 smtClean="0"/>
              <a:t>Covering the following:-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History and background of Mobile Technology</a:t>
            </a:r>
          </a:p>
          <a:p>
            <a:pPr lvl="1"/>
            <a:r>
              <a:rPr lang="en-GB" dirty="0" smtClean="0"/>
              <a:t>Use of Wiki and Blogs to record information</a:t>
            </a:r>
          </a:p>
          <a:p>
            <a:pPr lvl="1"/>
            <a:r>
              <a:rPr lang="en-GB" dirty="0"/>
              <a:t>Discussion Forums</a:t>
            </a:r>
          </a:p>
          <a:p>
            <a:pPr lvl="1"/>
            <a:r>
              <a:rPr lang="en-GB" dirty="0" smtClean="0"/>
              <a:t>Referencing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6E88-E2B7-4C41-A99F-37BC669568B7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43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Covering the following:-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Different types of mobile devices</a:t>
            </a:r>
          </a:p>
          <a:p>
            <a:pPr lvl="1"/>
            <a:r>
              <a:rPr lang="en-GB" dirty="0" smtClean="0"/>
              <a:t>Advantages and Disadvantages of Mobile Technology</a:t>
            </a:r>
          </a:p>
          <a:p>
            <a:pPr lvl="1"/>
            <a:r>
              <a:rPr lang="en-GB" dirty="0" smtClean="0"/>
              <a:t>Accessing and downloading QR Reader’s</a:t>
            </a:r>
          </a:p>
          <a:p>
            <a:pPr lvl="1"/>
            <a:r>
              <a:rPr lang="en-GB" dirty="0" smtClean="0"/>
              <a:t>Creating QR Codes and how the benefit the </a:t>
            </a:r>
            <a:r>
              <a:rPr lang="en-GB" dirty="0" smtClean="0"/>
              <a:t>organisation</a:t>
            </a:r>
            <a:endParaRPr lang="en-GB" dirty="0" smtClean="0"/>
          </a:p>
          <a:p>
            <a:pPr lvl="1"/>
            <a:r>
              <a:rPr lang="en-GB" dirty="0" smtClean="0"/>
              <a:t>Cost of implementation of the devices.</a:t>
            </a:r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AD4F-C10D-4DBE-AB1D-BBB8A1B3E42C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18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Mobile technologies and the law:-</a:t>
            </a:r>
          </a:p>
          <a:p>
            <a:pPr lvl="1"/>
            <a:r>
              <a:rPr lang="en-GB" dirty="0" smtClean="0"/>
              <a:t>Copyright Compliance</a:t>
            </a:r>
          </a:p>
          <a:p>
            <a:pPr lvl="1"/>
            <a:r>
              <a:rPr lang="en-GB" dirty="0" smtClean="0"/>
              <a:t>Data Protection</a:t>
            </a:r>
          </a:p>
          <a:p>
            <a:pPr lvl="1"/>
            <a:r>
              <a:rPr lang="en-GB" dirty="0" smtClean="0"/>
              <a:t>Health &amp; Safety</a:t>
            </a:r>
          </a:p>
          <a:p>
            <a:pPr lvl="1"/>
            <a:r>
              <a:rPr lang="en-GB" dirty="0" smtClean="0"/>
              <a:t>Ethical and Social Issues</a:t>
            </a:r>
          </a:p>
          <a:p>
            <a:pPr lvl="1"/>
            <a:r>
              <a:rPr lang="en-GB" dirty="0" smtClean="0"/>
              <a:t>Accessibility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A032-3674-44F7-A5A0-8A17742EB5F9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98005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There will be three assessments using one case study:-</a:t>
            </a:r>
          </a:p>
          <a:p>
            <a:endParaRPr lang="en-GB" sz="3100" dirty="0" smtClean="0"/>
          </a:p>
          <a:p>
            <a:pPr marL="0" indent="0">
              <a:buNone/>
            </a:pPr>
            <a:r>
              <a:rPr lang="en-GB" sz="3100" dirty="0" smtClean="0"/>
              <a:t>LO1	Practical group assessment using research to 	collect information and record in  a collaborate wiki.</a:t>
            </a:r>
          </a:p>
          <a:p>
            <a:pPr marL="0" indent="0">
              <a:buNone/>
            </a:pPr>
            <a:endParaRPr lang="en-GB" sz="3100" dirty="0" smtClean="0"/>
          </a:p>
          <a:p>
            <a:pPr marL="0" indent="0">
              <a:buNone/>
            </a:pPr>
            <a:r>
              <a:rPr lang="en-GB" sz="3100" dirty="0" smtClean="0"/>
              <a:t>LO2	Research and record information in the form of a 	report of 1000 words.  This can be uploaded to a 	digital environment such as an individual Blog or 	alternatively as a PowerPoint presentation.</a:t>
            </a:r>
            <a:endParaRPr lang="en-GB" sz="3100" dirty="0"/>
          </a:p>
          <a:p>
            <a:endParaRPr lang="en-GB" sz="3100" dirty="0" smtClean="0"/>
          </a:p>
          <a:p>
            <a:pPr marL="0" indent="0">
              <a:buNone/>
            </a:pPr>
            <a:r>
              <a:rPr lang="en-GB" sz="3100" dirty="0" smtClean="0"/>
              <a:t>LO3  	Case study with short response questions 	under closed </a:t>
            </a:r>
            <a:r>
              <a:rPr lang="en-GB" sz="3100" dirty="0"/>
              <a:t>b</a:t>
            </a:r>
            <a:r>
              <a:rPr lang="en-GB" sz="3100" dirty="0" smtClean="0"/>
              <a:t>ook conditions.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8D4C-DBD8-43D8-B590-DF166A5FB795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71861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LO1 and LO2 form 50% of the overall total</a:t>
            </a:r>
          </a:p>
          <a:p>
            <a:pPr marL="0" indent="0">
              <a:buNone/>
            </a:pPr>
            <a:r>
              <a:rPr lang="en-GB" dirty="0" smtClean="0"/>
              <a:t>i.e. 20% for the collaborate wiki and 30% for the blog or presentation.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LO3 will be the remaining 50%.</a:t>
            </a:r>
          </a:p>
          <a:p>
            <a:endParaRPr lang="en-GB" dirty="0"/>
          </a:p>
          <a:p>
            <a:r>
              <a:rPr lang="en-GB" dirty="0" smtClean="0"/>
              <a:t>Dates to be advised.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B495-43C8-4706-89BF-F6DA4A53C746}" type="datetime1">
              <a:rPr lang="en-GB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28996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EE023BC-2452-4B19-9EEC-616378042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297</Words>
  <Application>Microsoft Office PowerPoint</Application>
  <PresentationFormat>On-screen Show (4:3)</PresentationFormat>
  <Paragraphs>76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MOBILE TECHNOLOGIES</vt:lpstr>
      <vt:lpstr>Introduction</vt:lpstr>
      <vt:lpstr>Learning Outcomes</vt:lpstr>
      <vt:lpstr>Learning Outcome 1</vt:lpstr>
      <vt:lpstr>Learning Outcome 2</vt:lpstr>
      <vt:lpstr>Learning Outcome 3</vt:lpstr>
      <vt:lpstr>Assessments</vt:lpstr>
      <vt:lpstr>Assessments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xbusi asian business woman</dc:title>
  <dc:creator>Brenda Robertson</dc:creator>
  <dc:description>2010 business powerpoint template from presentationpro.com</dc:description>
  <cp:lastModifiedBy>Moray College</cp:lastModifiedBy>
  <cp:revision>17</cp:revision>
  <dcterms:modified xsi:type="dcterms:W3CDTF">2012-12-12T10:28:37Z</dcterms:modified>
  <cp:category>2010 business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TC018813429991</vt:lpwstr>
  </property>
</Properties>
</file>