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11"/>
  </p:notesMasterIdLst>
  <p:handoutMasterIdLst>
    <p:handoutMasterId r:id="rId12"/>
  </p:handoutMasterIdLst>
  <p:sldIdLst>
    <p:sldId id="256" r:id="rId3"/>
    <p:sldId id="257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3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smtClean="0"/>
              <a:t>Mobile Technologies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69E77-83A4-4FA1-AC64-EB3FF72E54E9}" type="datetimeFigureOut">
              <a:rPr lang="en-GB" smtClean="0"/>
              <a:t>12/12/2012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smtClean="0"/>
              <a:t>BAR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C623DC-4896-474F-9131-9E13365C3B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14276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smtClean="0"/>
              <a:t>Mobile Technologies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C41B3-2CC4-4227-B327-926A03736D7B}" type="datetimeFigureOut">
              <a:rPr lang="en-GB" smtClean="0"/>
              <a:t>12/12/2012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smtClean="0"/>
              <a:t>BAR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74344-0E6A-44E7-B8CD-E07FEB00C4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353813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74344-0E6A-44E7-B8CD-E07FEB00C455}" type="slidenum">
              <a:rPr lang="en-GB" smtClean="0"/>
              <a:t>8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88BC504-89D9-464E-8512-7D87F473A5CC}" type="datetime1">
              <a:rPr lang="en-GB" smtClean="0"/>
              <a:t>12/12/2012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BAR</a:t>
            </a:r>
            <a:endParaRPr lang="en-GB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GB" smtClean="0"/>
              <a:t>Mobile Technologies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669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PPP_XBUSI_TLE_Asian_Woman_Cell_Talk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1447800"/>
            <a:ext cx="6172200" cy="14700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b="1" cap="none" spc="50" baseline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3124200"/>
            <a:ext cx="5638800" cy="1066800"/>
          </a:xfrm>
        </p:spPr>
        <p:txBody>
          <a:bodyPr anchor="ctr" anchorCtr="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 algn="ctr">
              <a:buNone/>
              <a:defRPr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49F2-060A-48D5-9A79-4F4154EE8A61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5410200"/>
            <a:ext cx="1026522" cy="304800"/>
          </a:xfrm>
          <a:prstGeom prst="rect">
            <a:avLst/>
          </a:prstGeom>
        </p:spPr>
      </p:pic>
    </p:spTree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337A8-5FBC-4474-969C-479B3389E809}" type="datetime1">
              <a:rPr lang="en-GB" smtClean="0"/>
              <a:t>12/12/2012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6B663-0AC1-4CB8-9824-23E4B5542FF2}" type="datetime1">
              <a:rPr lang="en-GB" smtClean="0"/>
              <a:t>12/12/2012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E81B8-8152-41EB-9640-6EE09AE810AC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42AD0-0F1F-4F2A-8512-D7821B42CE31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b="1" cap="none" spc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9DF-629C-45C4-8204-368416F9A38D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just">
              <a:defRPr/>
            </a:lvl1pPr>
          </a:lstStyle>
          <a:p>
            <a:r>
              <a:rPr lang="en-US" dirty="0" smtClean="0"/>
              <a:t>BAR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147961"/>
            <a:ext cx="1109415" cy="329413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PPP_XBUSI_TXTC_Asian_Woman_Cell_Talk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DEB5C-4A30-4319-8E97-FAB62949DCE2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PPP_XBUSI_TXTB_Asian_Woman_Cell_Talk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F538F-927D-4D96-BB32-2BAEFC4C575B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44CD8-FC3F-4F6C-A028-19A3B0D2B218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1CD0A-4932-4FDE-912B-B0646916DD2A}" type="datetime1">
              <a:rPr lang="en-GB" smtClean="0"/>
              <a:t>12/12/2012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DEBEF-8390-4C37-A0DA-35F365424C0E}" type="datetime1">
              <a:rPr lang="en-GB" smtClean="0"/>
              <a:t>12/12/2012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9469-6724-45B8-83A0-430F36B5C37C}" type="datetime1">
              <a:rPr lang="en-GB" smtClean="0"/>
              <a:t>12/12/2012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DB349-3213-4917-B3C1-166D3924294A}" type="datetime1">
              <a:rPr lang="en-GB" smtClean="0"/>
              <a:t>12/12/2012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 descr="PPP_XBUSI_TXTA_Asian_Woman_Cell_Talk.png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7775470-FAE4-4A4C-AE9C-09AE4A9D65CB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 spd="slow" advClick="0">
    <p:pull/>
  </p:transition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reflection blurRad="6350" stA="55000" endA="300" endPos="45500" dir="5400000" sy="-100000" algn="bl" rotWithShape="0"/>
          </a:effectLst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MOBILE TECHNOLOGIES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Unit Introduction</a:t>
            </a:r>
            <a:endParaRPr lang="en-US" dirty="0"/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Mobile technologies is making its presence </a:t>
            </a:r>
            <a:r>
              <a:rPr lang="en-US" dirty="0" smtClean="0"/>
              <a:t>felt in today’s </a:t>
            </a:r>
            <a:r>
              <a:rPr lang="en-US" dirty="0" smtClean="0"/>
              <a:t>modern office </a:t>
            </a:r>
            <a:r>
              <a:rPr lang="en-US" dirty="0" smtClean="0"/>
              <a:t>environments. The </a:t>
            </a:r>
            <a:r>
              <a:rPr lang="en-US" dirty="0" smtClean="0"/>
              <a:t>use </a:t>
            </a:r>
            <a:r>
              <a:rPr lang="en-US" dirty="0" smtClean="0"/>
              <a:t>of mobiles such </a:t>
            </a:r>
            <a:r>
              <a:rPr lang="en-US" dirty="0" smtClean="0"/>
              <a:t>as </a:t>
            </a:r>
            <a:r>
              <a:rPr lang="en-US" dirty="0" err="1" smtClean="0"/>
              <a:t>Iphones</a:t>
            </a:r>
            <a:r>
              <a:rPr lang="en-US" dirty="0" smtClean="0"/>
              <a:t>, Blackberry and many Android versions, Tablet PC, Personal Digital Assistants (</a:t>
            </a:r>
            <a:r>
              <a:rPr lang="en-US" dirty="0" smtClean="0"/>
              <a:t>PDA), Workbooks and Laptops are an important asset to any </a:t>
            </a:r>
            <a:r>
              <a:rPr lang="en-US" dirty="0" err="1" smtClean="0"/>
              <a:t>organisation</a:t>
            </a:r>
            <a:r>
              <a:rPr lang="en-US" dirty="0" smtClean="0"/>
              <a:t> in reaching a wider market.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This unit will help develop the knowledge and skills required to be able to provide your employer with up to date technological assistance.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6F7E4-D754-47C4-9089-01C97E848958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Learning Outcomes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This unit consists of three outcomes: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sz="2400" dirty="0" smtClean="0"/>
              <a:t>Investigate and explain the benefits of using mobile technology to carry out administrative tasks.</a:t>
            </a:r>
          </a:p>
          <a:p>
            <a:r>
              <a:rPr lang="en-GB" sz="2400" dirty="0" smtClean="0"/>
              <a:t>Provide recommendations for selecting </a:t>
            </a:r>
            <a:r>
              <a:rPr lang="en-GB" sz="2400" dirty="0" smtClean="0"/>
              <a:t>Applications (Apps) </a:t>
            </a:r>
            <a:r>
              <a:rPr lang="en-GB" sz="2400" dirty="0" smtClean="0"/>
              <a:t>and software to meet the needs of the administrative function.</a:t>
            </a:r>
          </a:p>
          <a:p>
            <a:r>
              <a:rPr lang="en-GB" sz="2400" dirty="0" smtClean="0"/>
              <a:t>Plan and organise work using a variety of mobile devices.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7BEA1-9966-4F0F-BF06-54D81C12981E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064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Learning Outcome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GB" dirty="0" smtClean="0"/>
              <a:t>Covering the following:-</a:t>
            </a:r>
          </a:p>
          <a:p>
            <a:pPr marL="457200" lvl="1" indent="0">
              <a:buNone/>
            </a:pPr>
            <a:endParaRPr lang="en-GB" dirty="0" smtClean="0"/>
          </a:p>
          <a:p>
            <a:pPr lvl="1"/>
            <a:r>
              <a:rPr lang="en-GB" dirty="0" smtClean="0"/>
              <a:t>History and background of Mobile Technology</a:t>
            </a:r>
          </a:p>
          <a:p>
            <a:pPr lvl="1"/>
            <a:r>
              <a:rPr lang="en-GB" dirty="0" smtClean="0"/>
              <a:t>Use of Wiki and Blogs to record information</a:t>
            </a:r>
          </a:p>
          <a:p>
            <a:pPr lvl="1"/>
            <a:r>
              <a:rPr lang="en-GB" dirty="0"/>
              <a:t>Discussion Forums</a:t>
            </a:r>
          </a:p>
          <a:p>
            <a:pPr lvl="1"/>
            <a:r>
              <a:rPr lang="en-GB" dirty="0" smtClean="0"/>
              <a:t>Referencing</a:t>
            </a:r>
          </a:p>
          <a:p>
            <a:pPr lvl="1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06E88-E2B7-4C41-A99F-37BC669568B7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438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Learning Outcome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Covering the following:-</a:t>
            </a:r>
          </a:p>
          <a:p>
            <a:pPr marL="0" indent="0">
              <a:buNone/>
            </a:pPr>
            <a:endParaRPr lang="en-GB" dirty="0" smtClean="0"/>
          </a:p>
          <a:p>
            <a:pPr lvl="1"/>
            <a:r>
              <a:rPr lang="en-GB" dirty="0" smtClean="0"/>
              <a:t>Different types of mobile devices</a:t>
            </a:r>
          </a:p>
          <a:p>
            <a:pPr lvl="1"/>
            <a:r>
              <a:rPr lang="en-GB" dirty="0" smtClean="0"/>
              <a:t>Advantages and Disadvantages of Mobile Technology</a:t>
            </a:r>
          </a:p>
          <a:p>
            <a:pPr lvl="1"/>
            <a:r>
              <a:rPr lang="en-GB" dirty="0" smtClean="0"/>
              <a:t>Accessing and downloading QR Reader’s</a:t>
            </a:r>
          </a:p>
          <a:p>
            <a:pPr lvl="1"/>
            <a:r>
              <a:rPr lang="en-GB" dirty="0" smtClean="0"/>
              <a:t>Creating QR Codes and how the benefit the </a:t>
            </a:r>
            <a:r>
              <a:rPr lang="en-GB" dirty="0" smtClean="0"/>
              <a:t>organisation</a:t>
            </a:r>
            <a:endParaRPr lang="en-GB" dirty="0" smtClean="0"/>
          </a:p>
          <a:p>
            <a:pPr lvl="1"/>
            <a:r>
              <a:rPr lang="en-GB" dirty="0" smtClean="0"/>
              <a:t>Cost of implementation of the devices.</a:t>
            </a:r>
          </a:p>
          <a:p>
            <a:pPr lvl="1"/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BAD4F-C10D-4DBE-AB1D-BBB8A1B3E42C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2180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Learning Outcome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Mobile technologies and the law:-</a:t>
            </a:r>
          </a:p>
          <a:p>
            <a:pPr lvl="1"/>
            <a:r>
              <a:rPr lang="en-GB" dirty="0" smtClean="0"/>
              <a:t>Copyright Compliance</a:t>
            </a:r>
          </a:p>
          <a:p>
            <a:pPr lvl="1"/>
            <a:r>
              <a:rPr lang="en-GB" dirty="0" smtClean="0"/>
              <a:t>Data Protection</a:t>
            </a:r>
          </a:p>
          <a:p>
            <a:pPr lvl="1"/>
            <a:r>
              <a:rPr lang="en-GB" dirty="0" smtClean="0"/>
              <a:t>Health &amp; Safety</a:t>
            </a:r>
          </a:p>
          <a:p>
            <a:pPr lvl="1"/>
            <a:r>
              <a:rPr lang="en-GB" dirty="0" smtClean="0"/>
              <a:t>Ethical and Social Issues</a:t>
            </a:r>
          </a:p>
          <a:p>
            <a:pPr lvl="1"/>
            <a:r>
              <a:rPr lang="en-GB" dirty="0" smtClean="0"/>
              <a:t>Accessibility</a:t>
            </a:r>
          </a:p>
          <a:p>
            <a:pPr lvl="1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9A032-3674-44F7-A5A0-8A17742EB5F9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498005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Assessments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/>
              <a:t>There will be three assessments using one case study:-</a:t>
            </a:r>
          </a:p>
          <a:p>
            <a:endParaRPr lang="en-GB" sz="3100" dirty="0" smtClean="0"/>
          </a:p>
          <a:p>
            <a:pPr marL="0" indent="0">
              <a:buNone/>
            </a:pPr>
            <a:r>
              <a:rPr lang="en-GB" sz="3100" dirty="0" smtClean="0"/>
              <a:t>LO1	Practical group assessment using research to 	collect information and record in  a collaborate wiki.</a:t>
            </a:r>
          </a:p>
          <a:p>
            <a:pPr marL="0" indent="0">
              <a:buNone/>
            </a:pPr>
            <a:endParaRPr lang="en-GB" sz="3100" dirty="0" smtClean="0"/>
          </a:p>
          <a:p>
            <a:pPr marL="0" indent="0">
              <a:buNone/>
            </a:pPr>
            <a:r>
              <a:rPr lang="en-GB" sz="3100" dirty="0" smtClean="0"/>
              <a:t>LO2	Research and record information in the form of a 	report of 1000 words.  This can be uploaded to a 	digital environment such as an individual Blog or 	alternatively as a PowerPoint presentation.</a:t>
            </a:r>
            <a:endParaRPr lang="en-GB" sz="3100" dirty="0"/>
          </a:p>
          <a:p>
            <a:endParaRPr lang="en-GB" sz="3100" dirty="0" smtClean="0"/>
          </a:p>
          <a:p>
            <a:pPr marL="0" indent="0">
              <a:buNone/>
            </a:pPr>
            <a:r>
              <a:rPr lang="en-GB" sz="3100" dirty="0" smtClean="0"/>
              <a:t>LO3  	Case study with short response questions 	under closed </a:t>
            </a:r>
            <a:r>
              <a:rPr lang="en-GB" sz="3100" dirty="0"/>
              <a:t>b</a:t>
            </a:r>
            <a:r>
              <a:rPr lang="en-GB" sz="3100" dirty="0" smtClean="0"/>
              <a:t>ook conditions.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F8D4C-DBD8-43D8-B590-DF166A5FB795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371861"/>
      </p:ext>
    </p:extLst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Assessments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LO1 and LO2 form 50% of the overall total</a:t>
            </a:r>
          </a:p>
          <a:p>
            <a:pPr marL="0" indent="0">
              <a:buNone/>
            </a:pPr>
            <a:r>
              <a:rPr lang="en-GB" dirty="0" smtClean="0"/>
              <a:t>i.e. 20% for the collaborate wiki and 30% for the blog or presentation.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LO3 will be the remaining 50%.</a:t>
            </a:r>
          </a:p>
          <a:p>
            <a:endParaRPr lang="en-GB" dirty="0"/>
          </a:p>
          <a:p>
            <a:r>
              <a:rPr lang="en-GB" dirty="0" smtClean="0"/>
              <a:t>Dates to be advised.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9B495-43C8-4706-89BF-F6DA4A53C746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128996"/>
      </p:ext>
    </p:extLst>
  </p:cSld>
  <p:clrMapOvr>
    <a:masterClrMapping/>
  </p:clrMapOvr>
  <p:transition spd="slow">
    <p:pull/>
  </p:transition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EE023BC-2452-4B19-9EEC-6163780423C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</TotalTime>
  <Words>297</Words>
  <Application>Microsoft Office PowerPoint</Application>
  <PresentationFormat>On-screen Show (4:3)</PresentationFormat>
  <Paragraphs>76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MOBILE TECHNOLOGIES</vt:lpstr>
      <vt:lpstr>Introduction</vt:lpstr>
      <vt:lpstr>Learning Outcomes</vt:lpstr>
      <vt:lpstr>Learning Outcome 1</vt:lpstr>
      <vt:lpstr>Learning Outcome 2</vt:lpstr>
      <vt:lpstr>Learning Outcome 3</vt:lpstr>
      <vt:lpstr>Assessments</vt:lpstr>
      <vt:lpstr>Assessments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xbusi asian business woman</dc:title>
  <dc:creator>Brenda Robertson</dc:creator>
  <dc:description>2010 business powerpoint template from presentationpro.com</dc:description>
  <cp:lastModifiedBy>Moray College</cp:lastModifiedBy>
  <cp:revision>17</cp:revision>
  <dcterms:modified xsi:type="dcterms:W3CDTF">2012-12-12T10:28:37Z</dcterms:modified>
  <cp:category>2010 business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TC018813429991</vt:lpwstr>
  </property>
</Properties>
</file>